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9926638" cy="143017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4AC297-2F1B-46A8-9F15-AE9EC91EF42F}" v="326" dt="2023-08-30T11:02:48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Peace" userId="561c828c-d9ca-4ac5-a21a-a095c1b9db77" providerId="ADAL" clId="{564AC297-2F1B-46A8-9F15-AE9EC91EF42F}"/>
    <pc:docChg chg="undo custSel addSld delSld modSld sldOrd">
      <pc:chgData name="Rebecca Peace" userId="561c828c-d9ca-4ac5-a21a-a095c1b9db77" providerId="ADAL" clId="{564AC297-2F1B-46A8-9F15-AE9EC91EF42F}" dt="2023-08-30T11:02:48.068" v="5773" actId="1076"/>
      <pc:docMkLst>
        <pc:docMk/>
      </pc:docMkLst>
      <pc:sldChg chg="addSp delSp modSp add mod">
        <pc:chgData name="Rebecca Peace" userId="561c828c-d9ca-4ac5-a21a-a095c1b9db77" providerId="ADAL" clId="{564AC297-2F1B-46A8-9F15-AE9EC91EF42F}" dt="2023-08-30T08:12:05.471" v="3093" actId="1076"/>
        <pc:sldMkLst>
          <pc:docMk/>
          <pc:sldMk cId="2746046839" sldId="259"/>
        </pc:sldMkLst>
        <pc:spChg chg="mod">
          <ac:chgData name="Rebecca Peace" userId="561c828c-d9ca-4ac5-a21a-a095c1b9db77" providerId="ADAL" clId="{564AC297-2F1B-46A8-9F15-AE9EC91EF42F}" dt="2023-08-29T20:21:51.878" v="93" actId="20577"/>
          <ac:spMkLst>
            <pc:docMk/>
            <pc:sldMk cId="2746046839" sldId="259"/>
            <ac:spMk id="2" creationId="{9E3D0B23-C698-00A2-EC3B-442B8E3AF82E}"/>
          </ac:spMkLst>
        </pc:spChg>
        <pc:spChg chg="del">
          <ac:chgData name="Rebecca Peace" userId="561c828c-d9ca-4ac5-a21a-a095c1b9db77" providerId="ADAL" clId="{564AC297-2F1B-46A8-9F15-AE9EC91EF42F}" dt="2023-08-29T20:22:21.780" v="97" actId="478"/>
          <ac:spMkLst>
            <pc:docMk/>
            <pc:sldMk cId="2746046839" sldId="259"/>
            <ac:spMk id="3" creationId="{985EF498-EED7-8681-557B-594A377A9067}"/>
          </ac:spMkLst>
        </pc:spChg>
        <pc:spChg chg="mod">
          <ac:chgData name="Rebecca Peace" userId="561c828c-d9ca-4ac5-a21a-a095c1b9db77" providerId="ADAL" clId="{564AC297-2F1B-46A8-9F15-AE9EC91EF42F}" dt="2023-08-29T20:18:34.449" v="17" actId="20577"/>
          <ac:spMkLst>
            <pc:docMk/>
            <pc:sldMk cId="2746046839" sldId="259"/>
            <ac:spMk id="4" creationId="{80FA1932-9681-EEF7-7B55-116B78C0C6CC}"/>
          </ac:spMkLst>
        </pc:spChg>
        <pc:spChg chg="mod">
          <ac:chgData name="Rebecca Peace" userId="561c828c-d9ca-4ac5-a21a-a095c1b9db77" providerId="ADAL" clId="{564AC297-2F1B-46A8-9F15-AE9EC91EF42F}" dt="2023-08-30T08:12:05.471" v="3093" actId="1076"/>
          <ac:spMkLst>
            <pc:docMk/>
            <pc:sldMk cId="2746046839" sldId="259"/>
            <ac:spMk id="6" creationId="{D042EC10-6E46-E1F0-D8ED-4D2B15640C7D}"/>
          </ac:spMkLst>
        </pc:spChg>
        <pc:spChg chg="del">
          <ac:chgData name="Rebecca Peace" userId="561c828c-d9ca-4ac5-a21a-a095c1b9db77" providerId="ADAL" clId="{564AC297-2F1B-46A8-9F15-AE9EC91EF42F}" dt="2023-08-29T20:22:14.924" v="96" actId="478"/>
          <ac:spMkLst>
            <pc:docMk/>
            <pc:sldMk cId="2746046839" sldId="259"/>
            <ac:spMk id="12" creationId="{245BB201-A2EE-D184-556D-CB5FD71F8167}"/>
          </ac:spMkLst>
        </pc:spChg>
        <pc:spChg chg="del">
          <ac:chgData name="Rebecca Peace" userId="561c828c-d9ca-4ac5-a21a-a095c1b9db77" providerId="ADAL" clId="{564AC297-2F1B-46A8-9F15-AE9EC91EF42F}" dt="2023-08-29T20:22:10.262" v="95" actId="478"/>
          <ac:spMkLst>
            <pc:docMk/>
            <pc:sldMk cId="2746046839" sldId="259"/>
            <ac:spMk id="13" creationId="{5557E9FC-7AAB-EA72-1AAE-02739D6A7D1C}"/>
          </ac:spMkLst>
        </pc:spChg>
        <pc:spChg chg="del">
          <ac:chgData name="Rebecca Peace" userId="561c828c-d9ca-4ac5-a21a-a095c1b9db77" providerId="ADAL" clId="{564AC297-2F1B-46A8-9F15-AE9EC91EF42F}" dt="2023-08-29T20:22:23.131" v="98" actId="478"/>
          <ac:spMkLst>
            <pc:docMk/>
            <pc:sldMk cId="2746046839" sldId="259"/>
            <ac:spMk id="14" creationId="{3475C1CF-4DE8-592F-292C-7CA156A5B740}"/>
          </ac:spMkLst>
        </pc:spChg>
        <pc:picChg chg="del">
          <ac:chgData name="Rebecca Peace" userId="561c828c-d9ca-4ac5-a21a-a095c1b9db77" providerId="ADAL" clId="{564AC297-2F1B-46A8-9F15-AE9EC91EF42F}" dt="2023-08-29T20:22:07.470" v="94" actId="478"/>
          <ac:picMkLst>
            <pc:docMk/>
            <pc:sldMk cId="2746046839" sldId="259"/>
            <ac:picMk id="3074" creationId="{831EFE9C-C3B1-C04D-E4C7-9615CF0AB26E}"/>
          </ac:picMkLst>
        </pc:picChg>
        <pc:picChg chg="add mod">
          <ac:chgData name="Rebecca Peace" userId="561c828c-d9ca-4ac5-a21a-a095c1b9db77" providerId="ADAL" clId="{564AC297-2F1B-46A8-9F15-AE9EC91EF42F}" dt="2023-08-29T20:23:26.102" v="105" actId="1076"/>
          <ac:picMkLst>
            <pc:docMk/>
            <pc:sldMk cId="2746046839" sldId="259"/>
            <ac:picMk id="4098" creationId="{F2ACD02A-DC46-3FAE-63C5-5E190A284F57}"/>
          </ac:picMkLst>
        </pc:picChg>
        <pc:picChg chg="add mod">
          <ac:chgData name="Rebecca Peace" userId="561c828c-d9ca-4ac5-a21a-a095c1b9db77" providerId="ADAL" clId="{564AC297-2F1B-46A8-9F15-AE9EC91EF42F}" dt="2023-08-29T20:23:23.244" v="104" actId="1076"/>
          <ac:picMkLst>
            <pc:docMk/>
            <pc:sldMk cId="2746046839" sldId="259"/>
            <ac:picMk id="4100" creationId="{326DABB8-F5CB-0928-7947-C3CB8D1FD47D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08:12:55.607" v="3217" actId="5793"/>
        <pc:sldMkLst>
          <pc:docMk/>
          <pc:sldMk cId="433956693" sldId="260"/>
        </pc:sldMkLst>
        <pc:spChg chg="mod">
          <ac:chgData name="Rebecca Peace" userId="561c828c-d9ca-4ac5-a21a-a095c1b9db77" providerId="ADAL" clId="{564AC297-2F1B-46A8-9F15-AE9EC91EF42F}" dt="2023-08-29T20:31:56.518" v="297" actId="122"/>
          <ac:spMkLst>
            <pc:docMk/>
            <pc:sldMk cId="433956693" sldId="260"/>
            <ac:spMk id="2" creationId="{9E3D0B23-C698-00A2-EC3B-442B8E3AF82E}"/>
          </ac:spMkLst>
        </pc:spChg>
        <pc:spChg chg="mod">
          <ac:chgData name="Rebecca Peace" userId="561c828c-d9ca-4ac5-a21a-a095c1b9db77" providerId="ADAL" clId="{564AC297-2F1B-46A8-9F15-AE9EC91EF42F}" dt="2023-08-29T20:28:47.495" v="146" actId="20577"/>
          <ac:spMkLst>
            <pc:docMk/>
            <pc:sldMk cId="433956693" sldId="260"/>
            <ac:spMk id="4" creationId="{80FA1932-9681-EEF7-7B55-116B78C0C6CC}"/>
          </ac:spMkLst>
        </pc:spChg>
        <pc:spChg chg="mod">
          <ac:chgData name="Rebecca Peace" userId="561c828c-d9ca-4ac5-a21a-a095c1b9db77" providerId="ADAL" clId="{564AC297-2F1B-46A8-9F15-AE9EC91EF42F}" dt="2023-08-30T08:12:55.607" v="3217" actId="5793"/>
          <ac:spMkLst>
            <pc:docMk/>
            <pc:sldMk cId="433956693" sldId="260"/>
            <ac:spMk id="6" creationId="{D042EC10-6E46-E1F0-D8ED-4D2B15640C7D}"/>
          </ac:spMkLst>
        </pc:spChg>
        <pc:picChg chg="del">
          <ac:chgData name="Rebecca Peace" userId="561c828c-d9ca-4ac5-a21a-a095c1b9db77" providerId="ADAL" clId="{564AC297-2F1B-46A8-9F15-AE9EC91EF42F}" dt="2023-08-29T20:29:00.066" v="184" actId="478"/>
          <ac:picMkLst>
            <pc:docMk/>
            <pc:sldMk cId="433956693" sldId="260"/>
            <ac:picMk id="4098" creationId="{F2ACD02A-DC46-3FAE-63C5-5E190A284F57}"/>
          </ac:picMkLst>
        </pc:picChg>
        <pc:picChg chg="del">
          <ac:chgData name="Rebecca Peace" userId="561c828c-d9ca-4ac5-a21a-a095c1b9db77" providerId="ADAL" clId="{564AC297-2F1B-46A8-9F15-AE9EC91EF42F}" dt="2023-08-29T20:28:58.555" v="183" actId="478"/>
          <ac:picMkLst>
            <pc:docMk/>
            <pc:sldMk cId="433956693" sldId="260"/>
            <ac:picMk id="4100" creationId="{326DABB8-F5CB-0928-7947-C3CB8D1FD47D}"/>
          </ac:picMkLst>
        </pc:picChg>
        <pc:picChg chg="add mod">
          <ac:chgData name="Rebecca Peace" userId="561c828c-d9ca-4ac5-a21a-a095c1b9db77" providerId="ADAL" clId="{564AC297-2F1B-46A8-9F15-AE9EC91EF42F}" dt="2023-08-29T20:31:50.601" v="295" actId="1076"/>
          <ac:picMkLst>
            <pc:docMk/>
            <pc:sldMk cId="433956693" sldId="260"/>
            <ac:picMk id="5122" creationId="{83B6D1DB-6918-F629-73BA-4329896FAD2B}"/>
          </ac:picMkLst>
        </pc:picChg>
        <pc:picChg chg="add mod">
          <ac:chgData name="Rebecca Peace" userId="561c828c-d9ca-4ac5-a21a-a095c1b9db77" providerId="ADAL" clId="{564AC297-2F1B-46A8-9F15-AE9EC91EF42F}" dt="2023-08-29T20:31:15.500" v="191" actId="1076"/>
          <ac:picMkLst>
            <pc:docMk/>
            <pc:sldMk cId="433956693" sldId="260"/>
            <ac:picMk id="5124" creationId="{B35F6E22-6E08-5B0B-40CF-81697EC42038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29T20:46:27.852" v="1048" actId="207"/>
        <pc:sldMkLst>
          <pc:docMk/>
          <pc:sldMk cId="998468470" sldId="261"/>
        </pc:sldMkLst>
        <pc:spChg chg="mod">
          <ac:chgData name="Rebecca Peace" userId="561c828c-d9ca-4ac5-a21a-a095c1b9db77" providerId="ADAL" clId="{564AC297-2F1B-46A8-9F15-AE9EC91EF42F}" dt="2023-08-29T20:41:48.352" v="558" actId="1076"/>
          <ac:spMkLst>
            <pc:docMk/>
            <pc:sldMk cId="998468470" sldId="261"/>
            <ac:spMk id="2" creationId="{9E3D0B23-C698-00A2-EC3B-442B8E3AF82E}"/>
          </ac:spMkLst>
        </pc:spChg>
        <pc:spChg chg="add mod">
          <ac:chgData name="Rebecca Peace" userId="561c828c-d9ca-4ac5-a21a-a095c1b9db77" providerId="ADAL" clId="{564AC297-2F1B-46A8-9F15-AE9EC91EF42F}" dt="2023-08-29T20:46:27.852" v="1048" actId="207"/>
          <ac:spMkLst>
            <pc:docMk/>
            <pc:sldMk cId="998468470" sldId="261"/>
            <ac:spMk id="3" creationId="{66B90C4E-4ED4-5501-B834-786CCF10579B}"/>
          </ac:spMkLst>
        </pc:spChg>
        <pc:spChg chg="mod">
          <ac:chgData name="Rebecca Peace" userId="561c828c-d9ca-4ac5-a21a-a095c1b9db77" providerId="ADAL" clId="{564AC297-2F1B-46A8-9F15-AE9EC91EF42F}" dt="2023-08-29T20:41:26.307" v="476" actId="5793"/>
          <ac:spMkLst>
            <pc:docMk/>
            <pc:sldMk cId="998468470" sldId="261"/>
            <ac:spMk id="4" creationId="{80FA1932-9681-EEF7-7B55-116B78C0C6CC}"/>
          </ac:spMkLst>
        </pc:spChg>
        <pc:spChg chg="mod">
          <ac:chgData name="Rebecca Peace" userId="561c828c-d9ca-4ac5-a21a-a095c1b9db77" providerId="ADAL" clId="{564AC297-2F1B-46A8-9F15-AE9EC91EF42F}" dt="2023-08-29T20:45:36.181" v="1036" actId="1076"/>
          <ac:spMkLst>
            <pc:docMk/>
            <pc:sldMk cId="998468470" sldId="261"/>
            <ac:spMk id="6" creationId="{D042EC10-6E46-E1F0-D8ED-4D2B15640C7D}"/>
          </ac:spMkLst>
        </pc:spChg>
        <pc:picChg chg="del">
          <ac:chgData name="Rebecca Peace" userId="561c828c-d9ca-4ac5-a21a-a095c1b9db77" providerId="ADAL" clId="{564AC297-2F1B-46A8-9F15-AE9EC91EF42F}" dt="2023-08-29T20:36:29.168" v="364" actId="478"/>
          <ac:picMkLst>
            <pc:docMk/>
            <pc:sldMk cId="998468470" sldId="261"/>
            <ac:picMk id="5122" creationId="{83B6D1DB-6918-F629-73BA-4329896FAD2B}"/>
          </ac:picMkLst>
        </pc:picChg>
        <pc:picChg chg="del">
          <ac:chgData name="Rebecca Peace" userId="561c828c-d9ca-4ac5-a21a-a095c1b9db77" providerId="ADAL" clId="{564AC297-2F1B-46A8-9F15-AE9EC91EF42F}" dt="2023-08-29T20:36:30.771" v="365" actId="478"/>
          <ac:picMkLst>
            <pc:docMk/>
            <pc:sldMk cId="998468470" sldId="261"/>
            <ac:picMk id="5124" creationId="{B35F6E22-6E08-5B0B-40CF-81697EC42038}"/>
          </ac:picMkLst>
        </pc:picChg>
        <pc:picChg chg="add del mod">
          <ac:chgData name="Rebecca Peace" userId="561c828c-d9ca-4ac5-a21a-a095c1b9db77" providerId="ADAL" clId="{564AC297-2F1B-46A8-9F15-AE9EC91EF42F}" dt="2023-08-29T20:41:51.187" v="559" actId="478"/>
          <ac:picMkLst>
            <pc:docMk/>
            <pc:sldMk cId="998468470" sldId="261"/>
            <ac:picMk id="6146" creationId="{2DCE89AA-EDA1-6BDA-9027-90ADF2C5638A}"/>
          </ac:picMkLst>
        </pc:picChg>
        <pc:picChg chg="add del mod">
          <ac:chgData name="Rebecca Peace" userId="561c828c-d9ca-4ac5-a21a-a095c1b9db77" providerId="ADAL" clId="{564AC297-2F1B-46A8-9F15-AE9EC91EF42F}" dt="2023-08-29T20:41:51.187" v="559" actId="478"/>
          <ac:picMkLst>
            <pc:docMk/>
            <pc:sldMk cId="998468470" sldId="261"/>
            <ac:picMk id="6148" creationId="{F2DC3C3F-EA7F-1C64-45A5-B0C1E3358AFF}"/>
          </ac:picMkLst>
        </pc:picChg>
        <pc:picChg chg="add del mod">
          <ac:chgData name="Rebecca Peace" userId="561c828c-d9ca-4ac5-a21a-a095c1b9db77" providerId="ADAL" clId="{564AC297-2F1B-46A8-9F15-AE9EC91EF42F}" dt="2023-08-29T20:41:51.187" v="559" actId="478"/>
          <ac:picMkLst>
            <pc:docMk/>
            <pc:sldMk cId="998468470" sldId="261"/>
            <ac:picMk id="6150" creationId="{0FA3F728-A17B-EDDB-1C8C-8672BF0E7CA7}"/>
          </ac:picMkLst>
        </pc:picChg>
        <pc:picChg chg="add mod">
          <ac:chgData name="Rebecca Peace" userId="561c828c-d9ca-4ac5-a21a-a095c1b9db77" providerId="ADAL" clId="{564AC297-2F1B-46A8-9F15-AE9EC91EF42F}" dt="2023-08-29T20:42:21.314" v="562" actId="1076"/>
          <ac:picMkLst>
            <pc:docMk/>
            <pc:sldMk cId="998468470" sldId="261"/>
            <ac:picMk id="6152" creationId="{8ECFA375-9209-B58D-ECAB-5A5BDAFF3229}"/>
          </ac:picMkLst>
        </pc:picChg>
      </pc:sldChg>
      <pc:sldChg chg="addSp modSp add mod ord">
        <pc:chgData name="Rebecca Peace" userId="561c828c-d9ca-4ac5-a21a-a095c1b9db77" providerId="ADAL" clId="{564AC297-2F1B-46A8-9F15-AE9EC91EF42F}" dt="2023-08-30T08:15:32.221" v="3271" actId="207"/>
        <pc:sldMkLst>
          <pc:docMk/>
          <pc:sldMk cId="2478366452" sldId="262"/>
        </pc:sldMkLst>
        <pc:spChg chg="mod">
          <ac:chgData name="Rebecca Peace" userId="561c828c-d9ca-4ac5-a21a-a095c1b9db77" providerId="ADAL" clId="{564AC297-2F1B-46A8-9F15-AE9EC91EF42F}" dt="2023-08-30T08:14:55.635" v="3264" actId="313"/>
          <ac:spMkLst>
            <pc:docMk/>
            <pc:sldMk cId="2478366452" sldId="262"/>
            <ac:spMk id="2" creationId="{9E3D0B23-C698-00A2-EC3B-442B8E3AF82E}"/>
          </ac:spMkLst>
        </pc:spChg>
        <pc:spChg chg="mod">
          <ac:chgData name="Rebecca Peace" userId="561c828c-d9ca-4ac5-a21a-a095c1b9db77" providerId="ADAL" clId="{564AC297-2F1B-46A8-9F15-AE9EC91EF42F}" dt="2023-08-30T08:13:47.085" v="3219" actId="1076"/>
          <ac:spMkLst>
            <pc:docMk/>
            <pc:sldMk cId="2478366452" sldId="262"/>
            <ac:spMk id="6" creationId="{D042EC10-6E46-E1F0-D8ED-4D2B15640C7D}"/>
          </ac:spMkLst>
        </pc:spChg>
        <pc:spChg chg="add mod">
          <ac:chgData name="Rebecca Peace" userId="561c828c-d9ca-4ac5-a21a-a095c1b9db77" providerId="ADAL" clId="{564AC297-2F1B-46A8-9F15-AE9EC91EF42F}" dt="2023-08-30T08:15:32.221" v="3271" actId="207"/>
          <ac:spMkLst>
            <pc:docMk/>
            <pc:sldMk cId="2478366452" sldId="262"/>
            <ac:spMk id="12" creationId="{37389AD9-36DC-6A96-6144-96E58347E0F6}"/>
          </ac:spMkLst>
        </pc:spChg>
        <pc:picChg chg="add mod modCrop">
          <ac:chgData name="Rebecca Peace" userId="561c828c-d9ca-4ac5-a21a-a095c1b9db77" providerId="ADAL" clId="{564AC297-2F1B-46A8-9F15-AE9EC91EF42F}" dt="2023-08-30T08:15:06.702" v="3268" actId="14100"/>
          <ac:picMkLst>
            <pc:docMk/>
            <pc:sldMk cId="2478366452" sldId="262"/>
            <ac:picMk id="5" creationId="{1C04D41E-7A90-BCC5-B384-A65A0AEF43AC}"/>
          </ac:picMkLst>
        </pc:picChg>
        <pc:picChg chg="mod">
          <ac:chgData name="Rebecca Peace" userId="561c828c-d9ca-4ac5-a21a-a095c1b9db77" providerId="ADAL" clId="{564AC297-2F1B-46A8-9F15-AE9EC91EF42F}" dt="2023-08-30T08:14:42.743" v="3254" actId="1076"/>
          <ac:picMkLst>
            <pc:docMk/>
            <pc:sldMk cId="2478366452" sldId="262"/>
            <ac:picMk id="6148" creationId="{F2DC3C3F-EA7F-1C64-45A5-B0C1E3358AFF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07:50:57.653" v="2286" actId="313"/>
        <pc:sldMkLst>
          <pc:docMk/>
          <pc:sldMk cId="792776387" sldId="263"/>
        </pc:sldMkLst>
        <pc:spChg chg="mod">
          <ac:chgData name="Rebecca Peace" userId="561c828c-d9ca-4ac5-a21a-a095c1b9db77" providerId="ADAL" clId="{564AC297-2F1B-46A8-9F15-AE9EC91EF42F}" dt="2023-08-30T07:50:57.653" v="2286" actId="313"/>
          <ac:spMkLst>
            <pc:docMk/>
            <pc:sldMk cId="792776387" sldId="263"/>
            <ac:spMk id="2" creationId="{9E3D0B23-C698-00A2-EC3B-442B8E3AF82E}"/>
          </ac:spMkLst>
        </pc:spChg>
        <pc:spChg chg="mod">
          <ac:chgData name="Rebecca Peace" userId="561c828c-d9ca-4ac5-a21a-a095c1b9db77" providerId="ADAL" clId="{564AC297-2F1B-46A8-9F15-AE9EC91EF42F}" dt="2023-08-29T20:54:28.534" v="1335" actId="5793"/>
          <ac:spMkLst>
            <pc:docMk/>
            <pc:sldMk cId="792776387" sldId="263"/>
            <ac:spMk id="3" creationId="{66B90C4E-4ED4-5501-B834-786CCF10579B}"/>
          </ac:spMkLst>
        </pc:spChg>
        <pc:spChg chg="mod">
          <ac:chgData name="Rebecca Peace" userId="561c828c-d9ca-4ac5-a21a-a095c1b9db77" providerId="ADAL" clId="{564AC297-2F1B-46A8-9F15-AE9EC91EF42F}" dt="2023-08-29T20:48:34.973" v="1067" actId="20577"/>
          <ac:spMkLst>
            <pc:docMk/>
            <pc:sldMk cId="792776387" sldId="263"/>
            <ac:spMk id="4" creationId="{80FA1932-9681-EEF7-7B55-116B78C0C6CC}"/>
          </ac:spMkLst>
        </pc:spChg>
        <pc:spChg chg="del">
          <ac:chgData name="Rebecca Peace" userId="561c828c-d9ca-4ac5-a21a-a095c1b9db77" providerId="ADAL" clId="{564AC297-2F1B-46A8-9F15-AE9EC91EF42F}" dt="2023-08-29T20:52:00.974" v="1126" actId="478"/>
          <ac:spMkLst>
            <pc:docMk/>
            <pc:sldMk cId="792776387" sldId="263"/>
            <ac:spMk id="6" creationId="{D042EC10-6E46-E1F0-D8ED-4D2B15640C7D}"/>
          </ac:spMkLst>
        </pc:spChg>
        <pc:picChg chg="del">
          <ac:chgData name="Rebecca Peace" userId="561c828c-d9ca-4ac5-a21a-a095c1b9db77" providerId="ADAL" clId="{564AC297-2F1B-46A8-9F15-AE9EC91EF42F}" dt="2023-08-29T20:54:34.124" v="1336" actId="478"/>
          <ac:picMkLst>
            <pc:docMk/>
            <pc:sldMk cId="792776387" sldId="263"/>
            <ac:picMk id="6152" creationId="{8ECFA375-9209-B58D-ECAB-5A5BDAFF3229}"/>
          </ac:picMkLst>
        </pc:picChg>
        <pc:picChg chg="add mod">
          <ac:chgData name="Rebecca Peace" userId="561c828c-d9ca-4ac5-a21a-a095c1b9db77" providerId="ADAL" clId="{564AC297-2F1B-46A8-9F15-AE9EC91EF42F}" dt="2023-08-29T20:54:20.042" v="1329" actId="1076"/>
          <ac:picMkLst>
            <pc:docMk/>
            <pc:sldMk cId="792776387" sldId="263"/>
            <ac:picMk id="7170" creationId="{587EF412-A08D-466E-5853-08DFA308C53B}"/>
          </ac:picMkLst>
        </pc:picChg>
        <pc:picChg chg="add mod">
          <ac:chgData name="Rebecca Peace" userId="561c828c-d9ca-4ac5-a21a-a095c1b9db77" providerId="ADAL" clId="{564AC297-2F1B-46A8-9F15-AE9EC91EF42F}" dt="2023-08-29T20:55:06.180" v="1345" actId="1076"/>
          <ac:picMkLst>
            <pc:docMk/>
            <pc:sldMk cId="792776387" sldId="263"/>
            <ac:picMk id="7172" creationId="{D6FEC883-5B3C-5133-BCC5-88398B0B0B8F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07:43:08.021" v="2098" actId="115"/>
        <pc:sldMkLst>
          <pc:docMk/>
          <pc:sldMk cId="2361181466" sldId="264"/>
        </pc:sldMkLst>
        <pc:spChg chg="mod">
          <ac:chgData name="Rebecca Peace" userId="561c828c-d9ca-4ac5-a21a-a095c1b9db77" providerId="ADAL" clId="{564AC297-2F1B-46A8-9F15-AE9EC91EF42F}" dt="2023-08-29T20:57:00.868" v="1448" actId="1076"/>
          <ac:spMkLst>
            <pc:docMk/>
            <pc:sldMk cId="2361181466" sldId="264"/>
            <ac:spMk id="2" creationId="{9E3D0B23-C698-00A2-EC3B-442B8E3AF82E}"/>
          </ac:spMkLst>
        </pc:spChg>
        <pc:spChg chg="mod">
          <ac:chgData name="Rebecca Peace" userId="561c828c-d9ca-4ac5-a21a-a095c1b9db77" providerId="ADAL" clId="{564AC297-2F1B-46A8-9F15-AE9EC91EF42F}" dt="2023-08-29T20:58:15.426" v="1617" actId="403"/>
          <ac:spMkLst>
            <pc:docMk/>
            <pc:sldMk cId="2361181466" sldId="264"/>
            <ac:spMk id="3" creationId="{66B90C4E-4ED4-5501-B834-786CCF10579B}"/>
          </ac:spMkLst>
        </pc:spChg>
        <pc:spChg chg="mod">
          <ac:chgData name="Rebecca Peace" userId="561c828c-d9ca-4ac5-a21a-a095c1b9db77" providerId="ADAL" clId="{564AC297-2F1B-46A8-9F15-AE9EC91EF42F}" dt="2023-08-29T20:55:47.720" v="1372" actId="20577"/>
          <ac:spMkLst>
            <pc:docMk/>
            <pc:sldMk cId="2361181466" sldId="264"/>
            <ac:spMk id="4" creationId="{80FA1932-9681-EEF7-7B55-116B78C0C6CC}"/>
          </ac:spMkLst>
        </pc:spChg>
        <pc:spChg chg="add mod">
          <ac:chgData name="Rebecca Peace" userId="561c828c-d9ca-4ac5-a21a-a095c1b9db77" providerId="ADAL" clId="{564AC297-2F1B-46A8-9F15-AE9EC91EF42F}" dt="2023-08-30T07:43:08.021" v="2098" actId="115"/>
          <ac:spMkLst>
            <pc:docMk/>
            <pc:sldMk cId="2361181466" sldId="264"/>
            <ac:spMk id="5" creationId="{8A8360C8-140A-B82F-8642-7C593D701715}"/>
          </ac:spMkLst>
        </pc:spChg>
        <pc:spChg chg="add mod">
          <ac:chgData name="Rebecca Peace" userId="561c828c-d9ca-4ac5-a21a-a095c1b9db77" providerId="ADAL" clId="{564AC297-2F1B-46A8-9F15-AE9EC91EF42F}" dt="2023-08-29T21:03:28.397" v="2090" actId="115"/>
          <ac:spMkLst>
            <pc:docMk/>
            <pc:sldMk cId="2361181466" sldId="264"/>
            <ac:spMk id="6" creationId="{76B7C876-B926-4D2E-D93E-4B23AECF9F08}"/>
          </ac:spMkLst>
        </pc:spChg>
        <pc:spChg chg="add mod ord">
          <ac:chgData name="Rebecca Peace" userId="561c828c-d9ca-4ac5-a21a-a095c1b9db77" providerId="ADAL" clId="{564AC297-2F1B-46A8-9F15-AE9EC91EF42F}" dt="2023-08-29T21:03:45.257" v="2093" actId="167"/>
          <ac:spMkLst>
            <pc:docMk/>
            <pc:sldMk cId="2361181466" sldId="264"/>
            <ac:spMk id="12" creationId="{47887BFE-141E-8C78-10B6-B80DB031428D}"/>
          </ac:spMkLst>
        </pc:spChg>
        <pc:picChg chg="del">
          <ac:chgData name="Rebecca Peace" userId="561c828c-d9ca-4ac5-a21a-a095c1b9db77" providerId="ADAL" clId="{564AC297-2F1B-46A8-9F15-AE9EC91EF42F}" dt="2023-08-29T20:57:01.967" v="1449" actId="478"/>
          <ac:picMkLst>
            <pc:docMk/>
            <pc:sldMk cId="2361181466" sldId="264"/>
            <ac:picMk id="7170" creationId="{587EF412-A08D-466E-5853-08DFA308C53B}"/>
          </ac:picMkLst>
        </pc:picChg>
        <pc:picChg chg="del">
          <ac:chgData name="Rebecca Peace" userId="561c828c-d9ca-4ac5-a21a-a095c1b9db77" providerId="ADAL" clId="{564AC297-2F1B-46A8-9F15-AE9EC91EF42F}" dt="2023-08-29T20:56:56.459" v="1447" actId="478"/>
          <ac:picMkLst>
            <pc:docMk/>
            <pc:sldMk cId="2361181466" sldId="264"/>
            <ac:picMk id="7172" creationId="{D6FEC883-5B3C-5133-BCC5-88398B0B0B8F}"/>
          </ac:picMkLst>
        </pc:picChg>
        <pc:picChg chg="add mod">
          <ac:chgData name="Rebecca Peace" userId="561c828c-d9ca-4ac5-a21a-a095c1b9db77" providerId="ADAL" clId="{564AC297-2F1B-46A8-9F15-AE9EC91EF42F}" dt="2023-08-29T21:03:24.506" v="2089" actId="1076"/>
          <ac:picMkLst>
            <pc:docMk/>
            <pc:sldMk cId="2361181466" sldId="264"/>
            <ac:picMk id="8194" creationId="{D5F61768-AD81-CBDA-F9E8-97D403C1D702}"/>
          </ac:picMkLst>
        </pc:picChg>
        <pc:picChg chg="add mod">
          <ac:chgData name="Rebecca Peace" userId="561c828c-d9ca-4ac5-a21a-a095c1b9db77" providerId="ADAL" clId="{564AC297-2F1B-46A8-9F15-AE9EC91EF42F}" dt="2023-08-29T21:04:12.483" v="2097" actId="1076"/>
          <ac:picMkLst>
            <pc:docMk/>
            <pc:sldMk cId="2361181466" sldId="264"/>
            <ac:picMk id="8196" creationId="{45DB2628-DCE5-323F-CF36-ED47CBA66875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07:50:45.414" v="2282" actId="313"/>
        <pc:sldMkLst>
          <pc:docMk/>
          <pc:sldMk cId="3632716226" sldId="265"/>
        </pc:sldMkLst>
        <pc:spChg chg="mod">
          <ac:chgData name="Rebecca Peace" userId="561c828c-d9ca-4ac5-a21a-a095c1b9db77" providerId="ADAL" clId="{564AC297-2F1B-46A8-9F15-AE9EC91EF42F}" dt="2023-08-30T07:50:45.414" v="2282" actId="313"/>
          <ac:spMkLst>
            <pc:docMk/>
            <pc:sldMk cId="3632716226" sldId="265"/>
            <ac:spMk id="2" creationId="{9E3D0B23-C698-00A2-EC3B-442B8E3AF82E}"/>
          </ac:spMkLst>
        </pc:spChg>
        <pc:spChg chg="del mod">
          <ac:chgData name="Rebecca Peace" userId="561c828c-d9ca-4ac5-a21a-a095c1b9db77" providerId="ADAL" clId="{564AC297-2F1B-46A8-9F15-AE9EC91EF42F}" dt="2023-08-30T07:48:51.658" v="2245" actId="478"/>
          <ac:spMkLst>
            <pc:docMk/>
            <pc:sldMk cId="3632716226" sldId="265"/>
            <ac:spMk id="3" creationId="{66B90C4E-4ED4-5501-B834-786CCF10579B}"/>
          </ac:spMkLst>
        </pc:spChg>
        <pc:spChg chg="mod">
          <ac:chgData name="Rebecca Peace" userId="561c828c-d9ca-4ac5-a21a-a095c1b9db77" providerId="ADAL" clId="{564AC297-2F1B-46A8-9F15-AE9EC91EF42F}" dt="2023-08-30T07:43:52.117" v="2112" actId="20577"/>
          <ac:spMkLst>
            <pc:docMk/>
            <pc:sldMk cId="3632716226" sldId="265"/>
            <ac:spMk id="4" creationId="{80FA1932-9681-EEF7-7B55-116B78C0C6CC}"/>
          </ac:spMkLst>
        </pc:spChg>
        <pc:spChg chg="del">
          <ac:chgData name="Rebecca Peace" userId="561c828c-d9ca-4ac5-a21a-a095c1b9db77" providerId="ADAL" clId="{564AC297-2F1B-46A8-9F15-AE9EC91EF42F}" dt="2023-08-30T07:46:54.012" v="2237" actId="478"/>
          <ac:spMkLst>
            <pc:docMk/>
            <pc:sldMk cId="3632716226" sldId="265"/>
            <ac:spMk id="5" creationId="{8A8360C8-140A-B82F-8642-7C593D701715}"/>
          </ac:spMkLst>
        </pc:spChg>
        <pc:spChg chg="del">
          <ac:chgData name="Rebecca Peace" userId="561c828c-d9ca-4ac5-a21a-a095c1b9db77" providerId="ADAL" clId="{564AC297-2F1B-46A8-9F15-AE9EC91EF42F}" dt="2023-08-30T07:44:07.923" v="2116" actId="478"/>
          <ac:spMkLst>
            <pc:docMk/>
            <pc:sldMk cId="3632716226" sldId="265"/>
            <ac:spMk id="6" creationId="{76B7C876-B926-4D2E-D93E-4B23AECF9F08}"/>
          </ac:spMkLst>
        </pc:spChg>
        <pc:spChg chg="del">
          <ac:chgData name="Rebecca Peace" userId="561c828c-d9ca-4ac5-a21a-a095c1b9db77" providerId="ADAL" clId="{564AC297-2F1B-46A8-9F15-AE9EC91EF42F}" dt="2023-08-30T07:44:04.929" v="2115" actId="478"/>
          <ac:spMkLst>
            <pc:docMk/>
            <pc:sldMk cId="3632716226" sldId="265"/>
            <ac:spMk id="12" creationId="{47887BFE-141E-8C78-10B6-B80DB031428D}"/>
          </ac:spMkLst>
        </pc:spChg>
        <pc:spChg chg="add del mod">
          <ac:chgData name="Rebecca Peace" userId="561c828c-d9ca-4ac5-a21a-a095c1b9db77" providerId="ADAL" clId="{564AC297-2F1B-46A8-9F15-AE9EC91EF42F}" dt="2023-08-30T07:49:35.986" v="2260"/>
          <ac:spMkLst>
            <pc:docMk/>
            <pc:sldMk cId="3632716226" sldId="265"/>
            <ac:spMk id="13" creationId="{70C57703-1D9E-0A21-188E-5DDB0F251403}"/>
          </ac:spMkLst>
        </pc:spChg>
        <pc:spChg chg="add mod">
          <ac:chgData name="Rebecca Peace" userId="561c828c-d9ca-4ac5-a21a-a095c1b9db77" providerId="ADAL" clId="{564AC297-2F1B-46A8-9F15-AE9EC91EF42F}" dt="2023-08-30T07:49:35.501" v="2258" actId="14100"/>
          <ac:spMkLst>
            <pc:docMk/>
            <pc:sldMk cId="3632716226" sldId="265"/>
            <ac:spMk id="14" creationId="{84D0B881-0567-C540-33A8-F57194A14BE2}"/>
          </ac:spMkLst>
        </pc:spChg>
        <pc:picChg chg="del">
          <ac:chgData name="Rebecca Peace" userId="561c828c-d9ca-4ac5-a21a-a095c1b9db77" providerId="ADAL" clId="{564AC297-2F1B-46A8-9F15-AE9EC91EF42F}" dt="2023-08-30T07:44:09.635" v="2117" actId="478"/>
          <ac:picMkLst>
            <pc:docMk/>
            <pc:sldMk cId="3632716226" sldId="265"/>
            <ac:picMk id="8194" creationId="{D5F61768-AD81-CBDA-F9E8-97D403C1D702}"/>
          </ac:picMkLst>
        </pc:picChg>
        <pc:picChg chg="del">
          <ac:chgData name="Rebecca Peace" userId="561c828c-d9ca-4ac5-a21a-a095c1b9db77" providerId="ADAL" clId="{564AC297-2F1B-46A8-9F15-AE9EC91EF42F}" dt="2023-08-30T07:46:56.048" v="2238" actId="478"/>
          <ac:picMkLst>
            <pc:docMk/>
            <pc:sldMk cId="3632716226" sldId="265"/>
            <ac:picMk id="8196" creationId="{45DB2628-DCE5-323F-CF36-ED47CBA66875}"/>
          </ac:picMkLst>
        </pc:picChg>
        <pc:picChg chg="add mod">
          <ac:chgData name="Rebecca Peace" userId="561c828c-d9ca-4ac5-a21a-a095c1b9db77" providerId="ADAL" clId="{564AC297-2F1B-46A8-9F15-AE9EC91EF42F}" dt="2023-08-30T07:48:14.911" v="2243" actId="14100"/>
          <ac:picMkLst>
            <pc:docMk/>
            <pc:sldMk cId="3632716226" sldId="265"/>
            <ac:picMk id="9218" creationId="{0EAD809E-EC00-CA6B-C52E-A83C82456C96}"/>
          </ac:picMkLst>
        </pc:picChg>
        <pc:picChg chg="add mod">
          <ac:chgData name="Rebecca Peace" userId="561c828c-d9ca-4ac5-a21a-a095c1b9db77" providerId="ADAL" clId="{564AC297-2F1B-46A8-9F15-AE9EC91EF42F}" dt="2023-08-30T07:49:09.035" v="2252" actId="14100"/>
          <ac:picMkLst>
            <pc:docMk/>
            <pc:sldMk cId="3632716226" sldId="265"/>
            <ac:picMk id="9220" creationId="{2129C740-728C-4A50-152C-C5012A67F1F3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07:52:43.844" v="2346"/>
        <pc:sldMkLst>
          <pc:docMk/>
          <pc:sldMk cId="2395915606" sldId="266"/>
        </pc:sldMkLst>
        <pc:spChg chg="del mod">
          <ac:chgData name="Rebecca Peace" userId="561c828c-d9ca-4ac5-a21a-a095c1b9db77" providerId="ADAL" clId="{564AC297-2F1B-46A8-9F15-AE9EC91EF42F}" dt="2023-08-30T07:50:17.667" v="2278"/>
          <ac:spMkLst>
            <pc:docMk/>
            <pc:sldMk cId="2395915606" sldId="266"/>
            <ac:spMk id="2" creationId="{9E3D0B23-C698-00A2-EC3B-442B8E3AF82E}"/>
          </ac:spMkLst>
        </pc:spChg>
        <pc:spChg chg="add mod">
          <ac:chgData name="Rebecca Peace" userId="561c828c-d9ca-4ac5-a21a-a095c1b9db77" providerId="ADAL" clId="{564AC297-2F1B-46A8-9F15-AE9EC91EF42F}" dt="2023-08-30T07:51:39.494" v="2333" actId="1076"/>
          <ac:spMkLst>
            <pc:docMk/>
            <pc:sldMk cId="2395915606" sldId="266"/>
            <ac:spMk id="3" creationId="{2744A384-9DB4-263B-CAA8-01C6A164E047}"/>
          </ac:spMkLst>
        </pc:spChg>
        <pc:spChg chg="mod">
          <ac:chgData name="Rebecca Peace" userId="561c828c-d9ca-4ac5-a21a-a095c1b9db77" providerId="ADAL" clId="{564AC297-2F1B-46A8-9F15-AE9EC91EF42F}" dt="2023-08-30T07:50:09.842" v="2274" actId="20577"/>
          <ac:spMkLst>
            <pc:docMk/>
            <pc:sldMk cId="2395915606" sldId="266"/>
            <ac:spMk id="4" creationId="{80FA1932-9681-EEF7-7B55-116B78C0C6CC}"/>
          </ac:spMkLst>
        </pc:spChg>
        <pc:spChg chg="add del mod">
          <ac:chgData name="Rebecca Peace" userId="561c828c-d9ca-4ac5-a21a-a095c1b9db77" providerId="ADAL" clId="{564AC297-2F1B-46A8-9F15-AE9EC91EF42F}" dt="2023-08-30T07:51:52.960" v="2335" actId="26606"/>
          <ac:spMkLst>
            <pc:docMk/>
            <pc:sldMk cId="2395915606" sldId="266"/>
            <ac:spMk id="5" creationId="{FD9CD89F-E434-C1C2-D42D-FA4E596DDC3F}"/>
          </ac:spMkLst>
        </pc:spChg>
        <pc:graphicFrameChg chg="add mod">
          <ac:chgData name="Rebecca Peace" userId="561c828c-d9ca-4ac5-a21a-a095c1b9db77" providerId="ADAL" clId="{564AC297-2F1B-46A8-9F15-AE9EC91EF42F}" dt="2023-08-30T07:52:43.844" v="2346"/>
          <ac:graphicFrameMkLst>
            <pc:docMk/>
            <pc:sldMk cId="2395915606" sldId="266"/>
            <ac:graphicFrameMk id="9221" creationId="{C9B8978B-C680-4AC0-FF9F-7DD1DA08A50E}"/>
          </ac:graphicFrameMkLst>
        </pc:graphicFrameChg>
        <pc:picChg chg="add mod">
          <ac:chgData name="Rebecca Peace" userId="561c828c-d9ca-4ac5-a21a-a095c1b9db77" providerId="ADAL" clId="{564AC297-2F1B-46A8-9F15-AE9EC91EF42F}" dt="2023-08-30T07:52:15.041" v="2338" actId="1076"/>
          <ac:picMkLst>
            <pc:docMk/>
            <pc:sldMk cId="2395915606" sldId="266"/>
            <ac:picMk id="6" creationId="{30EE73EC-B679-B1D3-E3C7-A1F01B637444}"/>
          </ac:picMkLst>
        </pc:picChg>
        <pc:picChg chg="del">
          <ac:chgData name="Rebecca Peace" userId="561c828c-d9ca-4ac5-a21a-a095c1b9db77" providerId="ADAL" clId="{564AC297-2F1B-46A8-9F15-AE9EC91EF42F}" dt="2023-08-30T07:50:12.367" v="2275" actId="478"/>
          <ac:picMkLst>
            <pc:docMk/>
            <pc:sldMk cId="2395915606" sldId="266"/>
            <ac:picMk id="9220" creationId="{2129C740-728C-4A50-152C-C5012A67F1F3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07:57:55.109" v="2468" actId="1076"/>
        <pc:sldMkLst>
          <pc:docMk/>
          <pc:sldMk cId="3138720385" sldId="267"/>
        </pc:sldMkLst>
        <pc:spChg chg="mod">
          <ac:chgData name="Rebecca Peace" userId="561c828c-d9ca-4ac5-a21a-a095c1b9db77" providerId="ADAL" clId="{564AC297-2F1B-46A8-9F15-AE9EC91EF42F}" dt="2023-08-30T07:55:51.962" v="2456" actId="1076"/>
          <ac:spMkLst>
            <pc:docMk/>
            <pc:sldMk cId="3138720385" sldId="267"/>
            <ac:spMk id="3" creationId="{2744A384-9DB4-263B-CAA8-01C6A164E047}"/>
          </ac:spMkLst>
        </pc:spChg>
        <pc:spChg chg="mod">
          <ac:chgData name="Rebecca Peace" userId="561c828c-d9ca-4ac5-a21a-a095c1b9db77" providerId="ADAL" clId="{564AC297-2F1B-46A8-9F15-AE9EC91EF42F}" dt="2023-08-30T07:53:41.468" v="2365" actId="20577"/>
          <ac:spMkLst>
            <pc:docMk/>
            <pc:sldMk cId="3138720385" sldId="267"/>
            <ac:spMk id="4" creationId="{80FA1932-9681-EEF7-7B55-116B78C0C6CC}"/>
          </ac:spMkLst>
        </pc:spChg>
        <pc:graphicFrameChg chg="del">
          <ac:chgData name="Rebecca Peace" userId="561c828c-d9ca-4ac5-a21a-a095c1b9db77" providerId="ADAL" clId="{564AC297-2F1B-46A8-9F15-AE9EC91EF42F}" dt="2023-08-30T07:55:58.854" v="2458" actId="478"/>
          <ac:graphicFrameMkLst>
            <pc:docMk/>
            <pc:sldMk cId="3138720385" sldId="267"/>
            <ac:graphicFrameMk id="9221" creationId="{C9B8978B-C680-4AC0-FF9F-7DD1DA08A50E}"/>
          </ac:graphicFrameMkLst>
        </pc:graphicFrameChg>
        <pc:picChg chg="del mod">
          <ac:chgData name="Rebecca Peace" userId="561c828c-d9ca-4ac5-a21a-a095c1b9db77" providerId="ADAL" clId="{564AC297-2F1B-46A8-9F15-AE9EC91EF42F}" dt="2023-08-30T07:55:53.259" v="2457" actId="478"/>
          <ac:picMkLst>
            <pc:docMk/>
            <pc:sldMk cId="3138720385" sldId="267"/>
            <ac:picMk id="6" creationId="{30EE73EC-B679-B1D3-E3C7-A1F01B637444}"/>
          </ac:picMkLst>
        </pc:picChg>
        <pc:picChg chg="add mod">
          <ac:chgData name="Rebecca Peace" userId="561c828c-d9ca-4ac5-a21a-a095c1b9db77" providerId="ADAL" clId="{564AC297-2F1B-46A8-9F15-AE9EC91EF42F}" dt="2023-08-30T07:57:02.494" v="2462" actId="1076"/>
          <ac:picMkLst>
            <pc:docMk/>
            <pc:sldMk cId="3138720385" sldId="267"/>
            <ac:picMk id="10242" creationId="{823C2093-2608-3E64-C30D-A04F7EF35924}"/>
          </ac:picMkLst>
        </pc:picChg>
        <pc:picChg chg="add mod">
          <ac:chgData name="Rebecca Peace" userId="561c828c-d9ca-4ac5-a21a-a095c1b9db77" providerId="ADAL" clId="{564AC297-2F1B-46A8-9F15-AE9EC91EF42F}" dt="2023-08-30T07:57:55.109" v="2468" actId="1076"/>
          <ac:picMkLst>
            <pc:docMk/>
            <pc:sldMk cId="3138720385" sldId="267"/>
            <ac:picMk id="10244" creationId="{7F217624-177D-3AB3-5D18-796AFEEEDBF6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08:09:02.511" v="2978" actId="403"/>
        <pc:sldMkLst>
          <pc:docMk/>
          <pc:sldMk cId="3517608664" sldId="268"/>
        </pc:sldMkLst>
        <pc:spChg chg="add mod">
          <ac:chgData name="Rebecca Peace" userId="561c828c-d9ca-4ac5-a21a-a095c1b9db77" providerId="ADAL" clId="{564AC297-2F1B-46A8-9F15-AE9EC91EF42F}" dt="2023-08-30T08:04:19.615" v="2689" actId="1076"/>
          <ac:spMkLst>
            <pc:docMk/>
            <pc:sldMk cId="3517608664" sldId="268"/>
            <ac:spMk id="2" creationId="{3A63A7DE-050A-D4D1-AFC6-6A5CFE8E3162}"/>
          </ac:spMkLst>
        </pc:spChg>
        <pc:spChg chg="del">
          <ac:chgData name="Rebecca Peace" userId="561c828c-d9ca-4ac5-a21a-a095c1b9db77" providerId="ADAL" clId="{564AC297-2F1B-46A8-9F15-AE9EC91EF42F}" dt="2023-08-30T08:02:24.417" v="2482" actId="478"/>
          <ac:spMkLst>
            <pc:docMk/>
            <pc:sldMk cId="3517608664" sldId="268"/>
            <ac:spMk id="3" creationId="{2744A384-9DB4-263B-CAA8-01C6A164E047}"/>
          </ac:spMkLst>
        </pc:spChg>
        <pc:spChg chg="add mod">
          <ac:chgData name="Rebecca Peace" userId="561c828c-d9ca-4ac5-a21a-a095c1b9db77" providerId="ADAL" clId="{564AC297-2F1B-46A8-9F15-AE9EC91EF42F}" dt="2023-08-30T08:09:02.511" v="2978" actId="403"/>
          <ac:spMkLst>
            <pc:docMk/>
            <pc:sldMk cId="3517608664" sldId="268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7:59:32.434" v="2481" actId="5793"/>
          <ac:spMkLst>
            <pc:docMk/>
            <pc:sldMk cId="3517608664" sldId="268"/>
            <ac:spMk id="4" creationId="{80FA1932-9681-EEF7-7B55-116B78C0C6CC}"/>
          </ac:spMkLst>
        </pc:spChg>
        <pc:picChg chg="del">
          <ac:chgData name="Rebecca Peace" userId="561c828c-d9ca-4ac5-a21a-a095c1b9db77" providerId="ADAL" clId="{564AC297-2F1B-46A8-9F15-AE9EC91EF42F}" dt="2023-08-30T08:05:55.599" v="2700" actId="478"/>
          <ac:picMkLst>
            <pc:docMk/>
            <pc:sldMk cId="3517608664" sldId="268"/>
            <ac:picMk id="9218" creationId="{0EAD809E-EC00-CA6B-C52E-A83C82456C96}"/>
          </ac:picMkLst>
        </pc:picChg>
        <pc:picChg chg="del">
          <ac:chgData name="Rebecca Peace" userId="561c828c-d9ca-4ac5-a21a-a095c1b9db77" providerId="ADAL" clId="{564AC297-2F1B-46A8-9F15-AE9EC91EF42F}" dt="2023-08-30T08:02:27.818" v="2484" actId="478"/>
          <ac:picMkLst>
            <pc:docMk/>
            <pc:sldMk cId="3517608664" sldId="268"/>
            <ac:picMk id="10242" creationId="{823C2093-2608-3E64-C30D-A04F7EF35924}"/>
          </ac:picMkLst>
        </pc:picChg>
        <pc:picChg chg="del">
          <ac:chgData name="Rebecca Peace" userId="561c828c-d9ca-4ac5-a21a-a095c1b9db77" providerId="ADAL" clId="{564AC297-2F1B-46A8-9F15-AE9EC91EF42F}" dt="2023-08-30T08:02:26.041" v="2483" actId="478"/>
          <ac:picMkLst>
            <pc:docMk/>
            <pc:sldMk cId="3517608664" sldId="268"/>
            <ac:picMk id="10244" creationId="{7F217624-177D-3AB3-5D18-796AFEEEDBF6}"/>
          </ac:picMkLst>
        </pc:picChg>
        <pc:picChg chg="add mod">
          <ac:chgData name="Rebecca Peace" userId="561c828c-d9ca-4ac5-a21a-a095c1b9db77" providerId="ADAL" clId="{564AC297-2F1B-46A8-9F15-AE9EC91EF42F}" dt="2023-08-30T08:05:59.051" v="2702" actId="1076"/>
          <ac:picMkLst>
            <pc:docMk/>
            <pc:sldMk cId="3517608664" sldId="268"/>
            <ac:picMk id="12290" creationId="{25FF8D64-9FCF-432F-73B4-010AA1657A30}"/>
          </ac:picMkLst>
        </pc:picChg>
        <pc:picChg chg="add mod">
          <ac:chgData name="Rebecca Peace" userId="561c828c-d9ca-4ac5-a21a-a095c1b9db77" providerId="ADAL" clId="{564AC297-2F1B-46A8-9F15-AE9EC91EF42F}" dt="2023-08-30T08:05:57.615" v="2701" actId="1076"/>
          <ac:picMkLst>
            <pc:docMk/>
            <pc:sldMk cId="3517608664" sldId="268"/>
            <ac:picMk id="12292" creationId="{83E6A474-DBE6-C58E-F4F6-1B8B344083DD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10:32:07.227" v="5203" actId="1076"/>
        <pc:sldMkLst>
          <pc:docMk/>
          <pc:sldMk cId="997845083" sldId="269"/>
        </pc:sldMkLst>
        <pc:spChg chg="mod">
          <ac:chgData name="Rebecca Peace" userId="561c828c-d9ca-4ac5-a21a-a095c1b9db77" providerId="ADAL" clId="{564AC297-2F1B-46A8-9F15-AE9EC91EF42F}" dt="2023-08-30T10:21:58.015" v="4931" actId="403"/>
          <ac:spMkLst>
            <pc:docMk/>
            <pc:sldMk cId="997845083" sldId="269"/>
            <ac:spMk id="2" creationId="{3A63A7DE-050A-D4D1-AFC6-6A5CFE8E3162}"/>
          </ac:spMkLst>
        </pc:spChg>
        <pc:spChg chg="mod">
          <ac:chgData name="Rebecca Peace" userId="561c828c-d9ca-4ac5-a21a-a095c1b9db77" providerId="ADAL" clId="{564AC297-2F1B-46A8-9F15-AE9EC91EF42F}" dt="2023-08-30T10:32:07.227" v="5203" actId="1076"/>
          <ac:spMkLst>
            <pc:docMk/>
            <pc:sldMk cId="997845083" sldId="269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8:42:42.290" v="3290" actId="20577"/>
          <ac:spMkLst>
            <pc:docMk/>
            <pc:sldMk cId="997845083" sldId="269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32:03.660" v="5202" actId="1076"/>
          <ac:picMkLst>
            <pc:docMk/>
            <pc:sldMk cId="997845083" sldId="269"/>
            <ac:picMk id="1026" creationId="{C068507C-226B-9771-79A4-9672DEFED9FD}"/>
          </ac:picMkLst>
        </pc:picChg>
        <pc:picChg chg="del">
          <ac:chgData name="Rebecca Peace" userId="561c828c-d9ca-4ac5-a21a-a095c1b9db77" providerId="ADAL" clId="{564AC297-2F1B-46A8-9F15-AE9EC91EF42F}" dt="2023-08-30T08:43:00.868" v="3337" actId="478"/>
          <ac:picMkLst>
            <pc:docMk/>
            <pc:sldMk cId="997845083" sldId="269"/>
            <ac:picMk id="12290" creationId="{25FF8D64-9FCF-432F-73B4-010AA1657A30}"/>
          </ac:picMkLst>
        </pc:picChg>
        <pc:picChg chg="del">
          <ac:chgData name="Rebecca Peace" userId="561c828c-d9ca-4ac5-a21a-a095c1b9db77" providerId="ADAL" clId="{564AC297-2F1B-46A8-9F15-AE9EC91EF42F}" dt="2023-08-30T08:43:02.571" v="3338" actId="478"/>
          <ac:picMkLst>
            <pc:docMk/>
            <pc:sldMk cId="997845083" sldId="269"/>
            <ac:picMk id="12292" creationId="{83E6A474-DBE6-C58E-F4F6-1B8B344083DD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27:04.167" v="5160" actId="1076"/>
        <pc:sldMkLst>
          <pc:docMk/>
          <pc:sldMk cId="3402450878" sldId="270"/>
        </pc:sldMkLst>
        <pc:spChg chg="mod">
          <ac:chgData name="Rebecca Peace" userId="561c828c-d9ca-4ac5-a21a-a095c1b9db77" providerId="ADAL" clId="{564AC297-2F1B-46A8-9F15-AE9EC91EF42F}" dt="2023-08-30T10:26:56.762" v="5155" actId="1076"/>
          <ac:spMkLst>
            <pc:docMk/>
            <pc:sldMk cId="3402450878" sldId="270"/>
            <ac:spMk id="2" creationId="{3A63A7DE-050A-D4D1-AFC6-6A5CFE8E3162}"/>
          </ac:spMkLst>
        </pc:spChg>
        <pc:spChg chg="mod">
          <ac:chgData name="Rebecca Peace" userId="561c828c-d9ca-4ac5-a21a-a095c1b9db77" providerId="ADAL" clId="{564AC297-2F1B-46A8-9F15-AE9EC91EF42F}" dt="2023-08-30T10:24:31.186" v="5112" actId="1076"/>
          <ac:spMkLst>
            <pc:docMk/>
            <pc:sldMk cId="3402450878" sldId="270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8:43:15.826" v="3349" actId="5793"/>
          <ac:spMkLst>
            <pc:docMk/>
            <pc:sldMk cId="3402450878" sldId="270"/>
            <ac:spMk id="4" creationId="{80FA1932-9681-EEF7-7B55-116B78C0C6CC}"/>
          </ac:spMkLst>
        </pc:spChg>
        <pc:spChg chg="add mod">
          <ac:chgData name="Rebecca Peace" userId="561c828c-d9ca-4ac5-a21a-a095c1b9db77" providerId="ADAL" clId="{564AC297-2F1B-46A8-9F15-AE9EC91EF42F}" dt="2023-08-30T10:26:49.097" v="5153" actId="403"/>
          <ac:spMkLst>
            <pc:docMk/>
            <pc:sldMk cId="3402450878" sldId="270"/>
            <ac:spMk id="5" creationId="{20407ADF-E390-5669-4EBA-DCDCC290B5E6}"/>
          </ac:spMkLst>
        </pc:spChg>
        <pc:picChg chg="add mod modCrop">
          <ac:chgData name="Rebecca Peace" userId="561c828c-d9ca-4ac5-a21a-a095c1b9db77" providerId="ADAL" clId="{564AC297-2F1B-46A8-9F15-AE9EC91EF42F}" dt="2023-08-30T10:26:53.749" v="5154" actId="1076"/>
          <ac:picMkLst>
            <pc:docMk/>
            <pc:sldMk cId="3402450878" sldId="270"/>
            <ac:picMk id="12" creationId="{F510070F-776C-74DE-2E86-CCC4396AFA2D}"/>
          </ac:picMkLst>
        </pc:picChg>
        <pc:picChg chg="add mod">
          <ac:chgData name="Rebecca Peace" userId="561c828c-d9ca-4ac5-a21a-a095c1b9db77" providerId="ADAL" clId="{564AC297-2F1B-46A8-9F15-AE9EC91EF42F}" dt="2023-08-30T10:26:57.819" v="5156" actId="1076"/>
          <ac:picMkLst>
            <pc:docMk/>
            <pc:sldMk cId="3402450878" sldId="270"/>
            <ac:picMk id="2050" creationId="{77FE382F-A3F2-EBEB-EBD4-4EFA25AA7B3A}"/>
          </ac:picMkLst>
        </pc:picChg>
        <pc:picChg chg="add mod">
          <ac:chgData name="Rebecca Peace" userId="561c828c-d9ca-4ac5-a21a-a095c1b9db77" providerId="ADAL" clId="{564AC297-2F1B-46A8-9F15-AE9EC91EF42F}" dt="2023-08-30T10:27:04.167" v="5160" actId="1076"/>
          <ac:picMkLst>
            <pc:docMk/>
            <pc:sldMk cId="3402450878" sldId="270"/>
            <ac:picMk id="2052" creationId="{38E33612-FCFE-DF1F-7927-91A84E8DC1B5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31:52.912" v="5200" actId="1076"/>
        <pc:sldMkLst>
          <pc:docMk/>
          <pc:sldMk cId="4131054536" sldId="271"/>
        </pc:sldMkLst>
        <pc:spChg chg="mod">
          <ac:chgData name="Rebecca Peace" userId="561c828c-d9ca-4ac5-a21a-a095c1b9db77" providerId="ADAL" clId="{564AC297-2F1B-46A8-9F15-AE9EC91EF42F}" dt="2023-08-30T10:31:07.941" v="5190" actId="403"/>
          <ac:spMkLst>
            <pc:docMk/>
            <pc:sldMk cId="4131054536" sldId="271"/>
            <ac:spMk id="2" creationId="{3A63A7DE-050A-D4D1-AFC6-6A5CFE8E3162}"/>
          </ac:spMkLst>
        </pc:spChg>
        <pc:spChg chg="mod">
          <ac:chgData name="Rebecca Peace" userId="561c828c-d9ca-4ac5-a21a-a095c1b9db77" providerId="ADAL" clId="{564AC297-2F1B-46A8-9F15-AE9EC91EF42F}" dt="2023-08-30T10:30:58.295" v="5187" actId="1076"/>
          <ac:spMkLst>
            <pc:docMk/>
            <pc:sldMk cId="4131054536" sldId="271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8:45:33.465" v="3405" actId="5793"/>
          <ac:spMkLst>
            <pc:docMk/>
            <pc:sldMk cId="4131054536" sldId="271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30:54.115" v="5186" actId="1076"/>
          <ac:picMkLst>
            <pc:docMk/>
            <pc:sldMk cId="4131054536" sldId="271"/>
            <ac:picMk id="5122" creationId="{5D55AE8E-B1A9-65F6-40DF-775C78D1BB6D}"/>
          </ac:picMkLst>
        </pc:picChg>
        <pc:picChg chg="add mod">
          <ac:chgData name="Rebecca Peace" userId="561c828c-d9ca-4ac5-a21a-a095c1b9db77" providerId="ADAL" clId="{564AC297-2F1B-46A8-9F15-AE9EC91EF42F}" dt="2023-08-30T10:31:33.473" v="5193" actId="1076"/>
          <ac:picMkLst>
            <pc:docMk/>
            <pc:sldMk cId="4131054536" sldId="271"/>
            <ac:picMk id="5124" creationId="{AE17ED7C-C717-A028-8961-F96381F7FB7F}"/>
          </ac:picMkLst>
        </pc:picChg>
        <pc:picChg chg="add mod">
          <ac:chgData name="Rebecca Peace" userId="561c828c-d9ca-4ac5-a21a-a095c1b9db77" providerId="ADAL" clId="{564AC297-2F1B-46A8-9F15-AE9EC91EF42F}" dt="2023-08-30T10:31:52.912" v="5200" actId="1076"/>
          <ac:picMkLst>
            <pc:docMk/>
            <pc:sldMk cId="4131054536" sldId="271"/>
            <ac:picMk id="5126" creationId="{0F05F1AA-042A-CF62-BD45-4CE2B388E3FB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33:11.986" v="5212" actId="1076"/>
        <pc:sldMkLst>
          <pc:docMk/>
          <pc:sldMk cId="1099471125" sldId="272"/>
        </pc:sldMkLst>
        <pc:spChg chg="mod">
          <ac:chgData name="Rebecca Peace" userId="561c828c-d9ca-4ac5-a21a-a095c1b9db77" providerId="ADAL" clId="{564AC297-2F1B-46A8-9F15-AE9EC91EF42F}" dt="2023-08-30T08:46:33.811" v="3525" actId="20577"/>
          <ac:spMkLst>
            <pc:docMk/>
            <pc:sldMk cId="1099471125" sldId="272"/>
            <ac:spMk id="2" creationId="{3A63A7DE-050A-D4D1-AFC6-6A5CFE8E3162}"/>
          </ac:spMkLst>
        </pc:spChg>
        <pc:spChg chg="mod">
          <ac:chgData name="Rebecca Peace" userId="561c828c-d9ca-4ac5-a21a-a095c1b9db77" providerId="ADAL" clId="{564AC297-2F1B-46A8-9F15-AE9EC91EF42F}" dt="2023-08-30T10:32:32.855" v="5206" actId="1076"/>
          <ac:spMkLst>
            <pc:docMk/>
            <pc:sldMk cId="1099471125" sldId="272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8:46:09.480" v="3472" actId="20577"/>
          <ac:spMkLst>
            <pc:docMk/>
            <pc:sldMk cId="1099471125" sldId="272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32:34.924" v="5207" actId="1076"/>
          <ac:picMkLst>
            <pc:docMk/>
            <pc:sldMk cId="1099471125" sldId="272"/>
            <ac:picMk id="5" creationId="{375ACD20-8421-A9AC-0FE3-55C24656009D}"/>
          </ac:picMkLst>
        </pc:picChg>
        <pc:picChg chg="add mod">
          <ac:chgData name="Rebecca Peace" userId="561c828c-d9ca-4ac5-a21a-a095c1b9db77" providerId="ADAL" clId="{564AC297-2F1B-46A8-9F15-AE9EC91EF42F}" dt="2023-08-30T10:33:11.986" v="5212" actId="1076"/>
          <ac:picMkLst>
            <pc:docMk/>
            <pc:sldMk cId="1099471125" sldId="272"/>
            <ac:picMk id="6146" creationId="{EC2298A7-E3C7-AD28-F354-6171387F8AC2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34:27.363" v="5224" actId="1076"/>
        <pc:sldMkLst>
          <pc:docMk/>
          <pc:sldMk cId="922535907" sldId="273"/>
        </pc:sldMkLst>
        <pc:spChg chg="mod">
          <ac:chgData name="Rebecca Peace" userId="561c828c-d9ca-4ac5-a21a-a095c1b9db77" providerId="ADAL" clId="{564AC297-2F1B-46A8-9F15-AE9EC91EF42F}" dt="2023-08-30T10:34:24.177" v="5223" actId="403"/>
          <ac:spMkLst>
            <pc:docMk/>
            <pc:sldMk cId="922535907" sldId="273"/>
            <ac:spMk id="2" creationId="{3A63A7DE-050A-D4D1-AFC6-6A5CFE8E3162}"/>
          </ac:spMkLst>
        </pc:spChg>
        <pc:spChg chg="mod">
          <ac:chgData name="Rebecca Peace" userId="561c828c-d9ca-4ac5-a21a-a095c1b9db77" providerId="ADAL" clId="{564AC297-2F1B-46A8-9F15-AE9EC91EF42F}" dt="2023-08-30T08:46:47.263" v="3540" actId="20577"/>
          <ac:spMkLst>
            <pc:docMk/>
            <pc:sldMk cId="922535907" sldId="273"/>
            <ac:spMk id="4" creationId="{80FA1932-9681-EEF7-7B55-116B78C0C6CC}"/>
          </ac:spMkLst>
        </pc:spChg>
        <pc:graphicFrameChg chg="add mod">
          <ac:chgData name="Rebecca Peace" userId="561c828c-d9ca-4ac5-a21a-a095c1b9db77" providerId="ADAL" clId="{564AC297-2F1B-46A8-9F15-AE9EC91EF42F}" dt="2023-08-30T10:33:41.292" v="5215" actId="14100"/>
          <ac:graphicFrameMkLst>
            <pc:docMk/>
            <pc:sldMk cId="922535907" sldId="273"/>
            <ac:graphicFrameMk id="5" creationId="{7A7766BC-9226-F575-B33B-55ACE85CC3C7}"/>
          </ac:graphicFrameMkLst>
        </pc:graphicFrameChg>
        <pc:picChg chg="add mod">
          <ac:chgData name="Rebecca Peace" userId="561c828c-d9ca-4ac5-a21a-a095c1b9db77" providerId="ADAL" clId="{564AC297-2F1B-46A8-9F15-AE9EC91EF42F}" dt="2023-08-30T10:34:27.363" v="5224" actId="1076"/>
          <ac:picMkLst>
            <pc:docMk/>
            <pc:sldMk cId="922535907" sldId="273"/>
            <ac:picMk id="7170" creationId="{56BB6537-32ED-56DD-2437-297FAA85A06E}"/>
          </ac:picMkLst>
        </pc:picChg>
      </pc:sldChg>
      <pc:sldChg chg="addSp modSp add del mod">
        <pc:chgData name="Rebecca Peace" userId="561c828c-d9ca-4ac5-a21a-a095c1b9db77" providerId="ADAL" clId="{564AC297-2F1B-46A8-9F15-AE9EC91EF42F}" dt="2023-08-30T10:35:15.258" v="5225" actId="47"/>
        <pc:sldMkLst>
          <pc:docMk/>
          <pc:sldMk cId="3405938923" sldId="274"/>
        </pc:sldMkLst>
        <pc:spChg chg="mod">
          <ac:chgData name="Rebecca Peace" userId="561c828c-d9ca-4ac5-a21a-a095c1b9db77" providerId="ADAL" clId="{564AC297-2F1B-46A8-9F15-AE9EC91EF42F}" dt="2023-08-30T10:28:04.252" v="5168" actId="403"/>
          <ac:spMkLst>
            <pc:docMk/>
            <pc:sldMk cId="3405938923" sldId="274"/>
            <ac:spMk id="2" creationId="{3A63A7DE-050A-D4D1-AFC6-6A5CFE8E3162}"/>
          </ac:spMkLst>
        </pc:spChg>
        <pc:spChg chg="add mod">
          <ac:chgData name="Rebecca Peace" userId="561c828c-d9ca-4ac5-a21a-a095c1b9db77" providerId="ADAL" clId="{564AC297-2F1B-46A8-9F15-AE9EC91EF42F}" dt="2023-08-30T10:27:28.535" v="5161"/>
          <ac:spMkLst>
            <pc:docMk/>
            <pc:sldMk cId="3405938923" sldId="274"/>
            <ac:spMk id="5" creationId="{AAD037F5-EBDF-B74B-B480-6ED03DE27578}"/>
          </ac:spMkLst>
        </pc:spChg>
        <pc:picChg chg="add mod">
          <ac:chgData name="Rebecca Peace" userId="561c828c-d9ca-4ac5-a21a-a095c1b9db77" providerId="ADAL" clId="{564AC297-2F1B-46A8-9F15-AE9EC91EF42F}" dt="2023-08-30T10:27:28.535" v="5161"/>
          <ac:picMkLst>
            <pc:docMk/>
            <pc:sldMk cId="3405938923" sldId="274"/>
            <ac:picMk id="6" creationId="{72B5FF2B-28CA-71A4-67F3-635F6C1A80A0}"/>
          </ac:picMkLst>
        </pc:picChg>
        <pc:picChg chg="add mod">
          <ac:chgData name="Rebecca Peace" userId="561c828c-d9ca-4ac5-a21a-a095c1b9db77" providerId="ADAL" clId="{564AC297-2F1B-46A8-9F15-AE9EC91EF42F}" dt="2023-08-30T10:27:55.534" v="5164" actId="1076"/>
          <ac:picMkLst>
            <pc:docMk/>
            <pc:sldMk cId="3405938923" sldId="274"/>
            <ac:picMk id="3074" creationId="{EA756704-C54E-A0B7-A525-6C1F99947AD8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10:29:01.740" v="5176" actId="403"/>
        <pc:sldMkLst>
          <pc:docMk/>
          <pc:sldMk cId="872651206" sldId="275"/>
        </pc:sldMkLst>
        <pc:spChg chg="mod">
          <ac:chgData name="Rebecca Peace" userId="561c828c-d9ca-4ac5-a21a-a095c1b9db77" providerId="ADAL" clId="{564AC297-2F1B-46A8-9F15-AE9EC91EF42F}" dt="2023-08-30T10:29:01.740" v="5176" actId="403"/>
          <ac:spMkLst>
            <pc:docMk/>
            <pc:sldMk cId="872651206" sldId="275"/>
            <ac:spMk id="2" creationId="{3A63A7DE-050A-D4D1-AFC6-6A5CFE8E3162}"/>
          </ac:spMkLst>
        </pc:spChg>
        <pc:spChg chg="mod">
          <ac:chgData name="Rebecca Peace" userId="561c828c-d9ca-4ac5-a21a-a095c1b9db77" providerId="ADAL" clId="{564AC297-2F1B-46A8-9F15-AE9EC91EF42F}" dt="2023-08-30T09:04:54.947" v="3617" actId="20577"/>
          <ac:spMkLst>
            <pc:docMk/>
            <pc:sldMk cId="872651206" sldId="275"/>
            <ac:spMk id="4" creationId="{80FA1932-9681-EEF7-7B55-116B78C0C6CC}"/>
          </ac:spMkLst>
        </pc:spChg>
        <pc:spChg chg="add mod">
          <ac:chgData name="Rebecca Peace" userId="561c828c-d9ca-4ac5-a21a-a095c1b9db77" providerId="ADAL" clId="{564AC297-2F1B-46A8-9F15-AE9EC91EF42F}" dt="2023-08-30T10:28:21.137" v="5171"/>
          <ac:spMkLst>
            <pc:docMk/>
            <pc:sldMk cId="872651206" sldId="275"/>
            <ac:spMk id="5" creationId="{CF95643E-5966-D19B-9206-743D1DC9E19F}"/>
          </ac:spMkLst>
        </pc:spChg>
        <pc:picChg chg="add mod">
          <ac:chgData name="Rebecca Peace" userId="561c828c-d9ca-4ac5-a21a-a095c1b9db77" providerId="ADAL" clId="{564AC297-2F1B-46A8-9F15-AE9EC91EF42F}" dt="2023-08-30T10:28:21.137" v="5171"/>
          <ac:picMkLst>
            <pc:docMk/>
            <pc:sldMk cId="872651206" sldId="275"/>
            <ac:picMk id="6" creationId="{86A67F30-676E-7B28-4FD6-FC11E8629E23}"/>
          </ac:picMkLst>
        </pc:picChg>
        <pc:picChg chg="add del">
          <ac:chgData name="Rebecca Peace" userId="561c828c-d9ca-4ac5-a21a-a095c1b9db77" providerId="ADAL" clId="{564AC297-2F1B-46A8-9F15-AE9EC91EF42F}" dt="2023-08-30T10:28:13.420" v="5170" actId="478"/>
          <ac:picMkLst>
            <pc:docMk/>
            <pc:sldMk cId="872651206" sldId="275"/>
            <ac:picMk id="4098" creationId="{0CEC8736-3E21-B251-3782-7CF5687FBB40}"/>
          </ac:picMkLst>
        </pc:picChg>
        <pc:picChg chg="add mod">
          <ac:chgData name="Rebecca Peace" userId="561c828c-d9ca-4ac5-a21a-a095c1b9db77" providerId="ADAL" clId="{564AC297-2F1B-46A8-9F15-AE9EC91EF42F}" dt="2023-08-30T10:28:55.860" v="5174" actId="1076"/>
          <ac:picMkLst>
            <pc:docMk/>
            <pc:sldMk cId="872651206" sldId="275"/>
            <ac:picMk id="4100" creationId="{8448EDB0-3A01-0E71-D3F4-4F0CDC89238B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10:36:13.732" v="5239" actId="1076"/>
        <pc:sldMkLst>
          <pc:docMk/>
          <pc:sldMk cId="2563233538" sldId="276"/>
        </pc:sldMkLst>
        <pc:spChg chg="del mod">
          <ac:chgData name="Rebecca Peace" userId="561c828c-d9ca-4ac5-a21a-a095c1b9db77" providerId="ADAL" clId="{564AC297-2F1B-46A8-9F15-AE9EC91EF42F}" dt="2023-08-30T09:05:51.359" v="3683"/>
          <ac:spMkLst>
            <pc:docMk/>
            <pc:sldMk cId="2563233538" sldId="276"/>
            <ac:spMk id="2" creationId="{3A63A7DE-050A-D4D1-AFC6-6A5CFE8E3162}"/>
          </ac:spMkLst>
        </pc:spChg>
        <pc:spChg chg="mod">
          <ac:chgData name="Rebecca Peace" userId="561c828c-d9ca-4ac5-a21a-a095c1b9db77" providerId="ADAL" clId="{564AC297-2F1B-46A8-9F15-AE9EC91EF42F}" dt="2023-08-30T10:35:50.512" v="5235" actId="1076"/>
          <ac:spMkLst>
            <pc:docMk/>
            <pc:sldMk cId="2563233538" sldId="276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06:05.432" v="3724" actId="20577"/>
          <ac:spMkLst>
            <pc:docMk/>
            <pc:sldMk cId="2563233538" sldId="276"/>
            <ac:spMk id="4" creationId="{80FA1932-9681-EEF7-7B55-116B78C0C6CC}"/>
          </ac:spMkLst>
        </pc:spChg>
        <pc:spChg chg="add mod">
          <ac:chgData name="Rebecca Peace" userId="561c828c-d9ca-4ac5-a21a-a095c1b9db77" providerId="ADAL" clId="{564AC297-2F1B-46A8-9F15-AE9EC91EF42F}" dt="2023-08-30T10:35:37.910" v="5232" actId="1076"/>
          <ac:spMkLst>
            <pc:docMk/>
            <pc:sldMk cId="2563233538" sldId="276"/>
            <ac:spMk id="5" creationId="{EA1F5360-F81A-7F14-A611-5F45DB441453}"/>
          </ac:spMkLst>
        </pc:spChg>
        <pc:picChg chg="add mod">
          <ac:chgData name="Rebecca Peace" userId="561c828c-d9ca-4ac5-a21a-a095c1b9db77" providerId="ADAL" clId="{564AC297-2F1B-46A8-9F15-AE9EC91EF42F}" dt="2023-08-30T10:35:52.712" v="5236" actId="1076"/>
          <ac:picMkLst>
            <pc:docMk/>
            <pc:sldMk cId="2563233538" sldId="276"/>
            <ac:picMk id="6" creationId="{B4BBFC90-12CF-B02D-565A-E6D3E783F2D8}"/>
          </ac:picMkLst>
        </pc:picChg>
        <pc:picChg chg="add mod">
          <ac:chgData name="Rebecca Peace" userId="561c828c-d9ca-4ac5-a21a-a095c1b9db77" providerId="ADAL" clId="{564AC297-2F1B-46A8-9F15-AE9EC91EF42F}" dt="2023-08-30T10:36:13.732" v="5239" actId="1076"/>
          <ac:picMkLst>
            <pc:docMk/>
            <pc:sldMk cId="2563233538" sldId="276"/>
            <ac:picMk id="8194" creationId="{209F54E5-F5AD-CC75-FE33-81DDEC39EAAD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10:38:14.446" v="5308" actId="478"/>
        <pc:sldMkLst>
          <pc:docMk/>
          <pc:sldMk cId="2617684362" sldId="277"/>
        </pc:sldMkLst>
        <pc:spChg chg="mod">
          <ac:chgData name="Rebecca Peace" userId="561c828c-d9ca-4ac5-a21a-a095c1b9db77" providerId="ADAL" clId="{564AC297-2F1B-46A8-9F15-AE9EC91EF42F}" dt="2023-08-30T10:37:36.948" v="5252" actId="1076"/>
          <ac:spMkLst>
            <pc:docMk/>
            <pc:sldMk cId="2617684362" sldId="277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06:44.801" v="3775" actId="20577"/>
          <ac:spMkLst>
            <pc:docMk/>
            <pc:sldMk cId="2617684362" sldId="277"/>
            <ac:spMk id="4" creationId="{80FA1932-9681-EEF7-7B55-116B78C0C6CC}"/>
          </ac:spMkLst>
        </pc:spChg>
        <pc:spChg chg="mod">
          <ac:chgData name="Rebecca Peace" userId="561c828c-d9ca-4ac5-a21a-a095c1b9db77" providerId="ADAL" clId="{564AC297-2F1B-46A8-9F15-AE9EC91EF42F}" dt="2023-08-30T10:36:30.853" v="5244" actId="1076"/>
          <ac:spMkLst>
            <pc:docMk/>
            <pc:sldMk cId="2617684362" sldId="277"/>
            <ac:spMk id="5" creationId="{EA1F5360-F81A-7F14-A611-5F45DB441453}"/>
          </ac:spMkLst>
        </pc:spChg>
        <pc:picChg chg="add mod">
          <ac:chgData name="Rebecca Peace" userId="561c828c-d9ca-4ac5-a21a-a095c1b9db77" providerId="ADAL" clId="{564AC297-2F1B-46A8-9F15-AE9EC91EF42F}" dt="2023-08-30T10:37:37.801" v="5253"/>
          <ac:picMkLst>
            <pc:docMk/>
            <pc:sldMk cId="2617684362" sldId="277"/>
            <ac:picMk id="2" creationId="{F8E7F20A-DE78-6BBD-ED48-D0F1848926D7}"/>
          </ac:picMkLst>
        </pc:picChg>
        <pc:picChg chg="add del mod">
          <ac:chgData name="Rebecca Peace" userId="561c828c-d9ca-4ac5-a21a-a095c1b9db77" providerId="ADAL" clId="{564AC297-2F1B-46A8-9F15-AE9EC91EF42F}" dt="2023-08-30T10:38:14.446" v="5308" actId="478"/>
          <ac:picMkLst>
            <pc:docMk/>
            <pc:sldMk cId="2617684362" sldId="277"/>
            <ac:picMk id="6" creationId="{F4115ADB-EB83-0D4D-40A7-81A32D54BBF5}"/>
          </ac:picMkLst>
        </pc:picChg>
        <pc:picChg chg="add mod">
          <ac:chgData name="Rebecca Peace" userId="561c828c-d9ca-4ac5-a21a-a095c1b9db77" providerId="ADAL" clId="{564AC297-2F1B-46A8-9F15-AE9EC91EF42F}" dt="2023-08-30T10:36:51.682" v="5247" actId="1076"/>
          <ac:picMkLst>
            <pc:docMk/>
            <pc:sldMk cId="2617684362" sldId="277"/>
            <ac:picMk id="9218" creationId="{EF9C242C-5354-61F0-1C11-8E0B42F29769}"/>
          </ac:picMkLst>
        </pc:picChg>
        <pc:picChg chg="add mod">
          <ac:chgData name="Rebecca Peace" userId="561c828c-d9ca-4ac5-a21a-a095c1b9db77" providerId="ADAL" clId="{564AC297-2F1B-46A8-9F15-AE9EC91EF42F}" dt="2023-08-30T10:37:10.211" v="5251" actId="14100"/>
          <ac:picMkLst>
            <pc:docMk/>
            <pc:sldMk cId="2617684362" sldId="277"/>
            <ac:picMk id="9220" creationId="{78DD426B-745C-6306-D2E7-BE31A21456E5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10:39:02.043" v="5317" actId="1076"/>
        <pc:sldMkLst>
          <pc:docMk/>
          <pc:sldMk cId="3963708194" sldId="278"/>
        </pc:sldMkLst>
        <pc:spChg chg="add mod">
          <ac:chgData name="Rebecca Peace" userId="561c828c-d9ca-4ac5-a21a-a095c1b9db77" providerId="ADAL" clId="{564AC297-2F1B-46A8-9F15-AE9EC91EF42F}" dt="2023-08-30T10:37:50.537" v="5258" actId="1076"/>
          <ac:spMkLst>
            <pc:docMk/>
            <pc:sldMk cId="3963708194" sldId="278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38:07.965" v="5306" actId="115"/>
          <ac:spMkLst>
            <pc:docMk/>
            <pc:sldMk cId="3963708194" sldId="278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07:28.084" v="3841" actId="20577"/>
          <ac:spMkLst>
            <pc:docMk/>
            <pc:sldMk cId="3963708194" sldId="278"/>
            <ac:spMk id="4" creationId="{80FA1932-9681-EEF7-7B55-116B78C0C6CC}"/>
          </ac:spMkLst>
        </pc:spChg>
        <pc:spChg chg="del mod">
          <ac:chgData name="Rebecca Peace" userId="561c828c-d9ca-4ac5-a21a-a095c1b9db77" providerId="ADAL" clId="{564AC297-2F1B-46A8-9F15-AE9EC91EF42F}" dt="2023-08-30T09:07:32.979" v="3844"/>
          <ac:spMkLst>
            <pc:docMk/>
            <pc:sldMk cId="3963708194" sldId="278"/>
            <ac:spMk id="5" creationId="{EA1F5360-F81A-7F14-A611-5F45DB441453}"/>
          </ac:spMkLst>
        </pc:spChg>
        <pc:picChg chg="add mod">
          <ac:chgData name="Rebecca Peace" userId="561c828c-d9ca-4ac5-a21a-a095c1b9db77" providerId="ADAL" clId="{564AC297-2F1B-46A8-9F15-AE9EC91EF42F}" dt="2023-08-30T10:38:19.928" v="5310" actId="1076"/>
          <ac:picMkLst>
            <pc:docMk/>
            <pc:sldMk cId="3963708194" sldId="278"/>
            <ac:picMk id="6" creationId="{3B588EA6-F8AC-5622-75B2-886726F73062}"/>
          </ac:picMkLst>
        </pc:picChg>
        <pc:picChg chg="add mod">
          <ac:chgData name="Rebecca Peace" userId="561c828c-d9ca-4ac5-a21a-a095c1b9db77" providerId="ADAL" clId="{564AC297-2F1B-46A8-9F15-AE9EC91EF42F}" dt="2023-08-30T10:38:45.648" v="5314" actId="1076"/>
          <ac:picMkLst>
            <pc:docMk/>
            <pc:sldMk cId="3963708194" sldId="278"/>
            <ac:picMk id="10242" creationId="{A4CEC4BD-D592-25AE-A7C7-4325014AD1E5}"/>
          </ac:picMkLst>
        </pc:picChg>
        <pc:picChg chg="add mod">
          <ac:chgData name="Rebecca Peace" userId="561c828c-d9ca-4ac5-a21a-a095c1b9db77" providerId="ADAL" clId="{564AC297-2F1B-46A8-9F15-AE9EC91EF42F}" dt="2023-08-30T10:39:02.043" v="5317" actId="1076"/>
          <ac:picMkLst>
            <pc:docMk/>
            <pc:sldMk cId="3963708194" sldId="278"/>
            <ac:picMk id="10244" creationId="{03E59178-1D13-1D93-46EE-3D13D3A26BCF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40:05.460" v="5331" actId="1076"/>
        <pc:sldMkLst>
          <pc:docMk/>
          <pc:sldMk cId="2419850771" sldId="279"/>
        </pc:sldMkLst>
        <pc:spChg chg="mod">
          <ac:chgData name="Rebecca Peace" userId="561c828c-d9ca-4ac5-a21a-a095c1b9db77" providerId="ADAL" clId="{564AC297-2F1B-46A8-9F15-AE9EC91EF42F}" dt="2023-08-30T10:39:16.001" v="5324" actId="1076"/>
          <ac:spMkLst>
            <pc:docMk/>
            <pc:sldMk cId="2419850771" sldId="279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40:03.199" v="5330" actId="1076"/>
          <ac:spMkLst>
            <pc:docMk/>
            <pc:sldMk cId="2419850771" sldId="279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09:04.623" v="3905" actId="20577"/>
          <ac:spMkLst>
            <pc:docMk/>
            <pc:sldMk cId="2419850771" sldId="279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40:05.460" v="5331" actId="1076"/>
          <ac:picMkLst>
            <pc:docMk/>
            <pc:sldMk cId="2419850771" sldId="279"/>
            <ac:picMk id="5" creationId="{B6D93547-5D16-DDDB-E4D7-619989942DD0}"/>
          </ac:picMkLst>
        </pc:picChg>
        <pc:picChg chg="add mod">
          <ac:chgData name="Rebecca Peace" userId="561c828c-d9ca-4ac5-a21a-a095c1b9db77" providerId="ADAL" clId="{564AC297-2F1B-46A8-9F15-AE9EC91EF42F}" dt="2023-08-30T10:39:51.828" v="5328" actId="1076"/>
          <ac:picMkLst>
            <pc:docMk/>
            <pc:sldMk cId="2419850771" sldId="279"/>
            <ac:picMk id="11266" creationId="{4828B8D0-0294-D9C9-B4B4-684BBA319BFA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41:03.297" v="5342" actId="1076"/>
        <pc:sldMkLst>
          <pc:docMk/>
          <pc:sldMk cId="2439252699" sldId="280"/>
        </pc:sldMkLst>
        <pc:spChg chg="mod">
          <ac:chgData name="Rebecca Peace" userId="561c828c-d9ca-4ac5-a21a-a095c1b9db77" providerId="ADAL" clId="{564AC297-2F1B-46A8-9F15-AE9EC91EF42F}" dt="2023-08-30T10:40:16.784" v="5337" actId="1076"/>
          <ac:spMkLst>
            <pc:docMk/>
            <pc:sldMk cId="2439252699" sldId="280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40:56.417" v="5340" actId="1076"/>
          <ac:spMkLst>
            <pc:docMk/>
            <pc:sldMk cId="2439252699" sldId="280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10:00.708" v="3998" actId="20577"/>
          <ac:spMkLst>
            <pc:docMk/>
            <pc:sldMk cId="2439252699" sldId="280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41:03.297" v="5342" actId="1076"/>
          <ac:picMkLst>
            <pc:docMk/>
            <pc:sldMk cId="2439252699" sldId="280"/>
            <ac:picMk id="5" creationId="{2AC35632-4494-1ABA-5D4C-05D79EC1AC30}"/>
          </ac:picMkLst>
        </pc:picChg>
        <pc:picChg chg="add mod">
          <ac:chgData name="Rebecca Peace" userId="561c828c-d9ca-4ac5-a21a-a095c1b9db77" providerId="ADAL" clId="{564AC297-2F1B-46A8-9F15-AE9EC91EF42F}" dt="2023-08-30T10:40:50.513" v="5339" actId="1076"/>
          <ac:picMkLst>
            <pc:docMk/>
            <pc:sldMk cId="2439252699" sldId="280"/>
            <ac:picMk id="12290" creationId="{E98DCFE1-76BD-A119-CEAC-A7602217F2C5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46:24.734" v="5371" actId="1076"/>
        <pc:sldMkLst>
          <pc:docMk/>
          <pc:sldMk cId="2089287073" sldId="281"/>
        </pc:sldMkLst>
        <pc:spChg chg="mod">
          <ac:chgData name="Rebecca Peace" userId="561c828c-d9ca-4ac5-a21a-a095c1b9db77" providerId="ADAL" clId="{564AC297-2F1B-46A8-9F15-AE9EC91EF42F}" dt="2023-08-30T10:41:12.216" v="5348" actId="1076"/>
          <ac:spMkLst>
            <pc:docMk/>
            <pc:sldMk cId="2089287073" sldId="281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41:14.336" v="5349" actId="1076"/>
          <ac:spMkLst>
            <pc:docMk/>
            <pc:sldMk cId="2089287073" sldId="281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11:40.631" v="4086" actId="20577"/>
          <ac:spMkLst>
            <pc:docMk/>
            <pc:sldMk cId="2089287073" sldId="281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41:17.673" v="5350"/>
          <ac:picMkLst>
            <pc:docMk/>
            <pc:sldMk cId="2089287073" sldId="281"/>
            <ac:picMk id="5" creationId="{037CD5A3-EA07-7608-3B76-65C8B0C8556B}"/>
          </ac:picMkLst>
        </pc:picChg>
        <pc:picChg chg="add mod">
          <ac:chgData name="Rebecca Peace" userId="561c828c-d9ca-4ac5-a21a-a095c1b9db77" providerId="ADAL" clId="{564AC297-2F1B-46A8-9F15-AE9EC91EF42F}" dt="2023-08-30T10:46:04.272" v="5368" actId="1076"/>
          <ac:picMkLst>
            <pc:docMk/>
            <pc:sldMk cId="2089287073" sldId="281"/>
            <ac:picMk id="14338" creationId="{A7E2DFB2-ECC1-0DA9-FECE-1DFBD48AAE52}"/>
          </ac:picMkLst>
        </pc:picChg>
        <pc:picChg chg="add mod">
          <ac:chgData name="Rebecca Peace" userId="561c828c-d9ca-4ac5-a21a-a095c1b9db77" providerId="ADAL" clId="{564AC297-2F1B-46A8-9F15-AE9EC91EF42F}" dt="2023-08-30T10:46:24.734" v="5371" actId="1076"/>
          <ac:picMkLst>
            <pc:docMk/>
            <pc:sldMk cId="2089287073" sldId="281"/>
            <ac:picMk id="14340" creationId="{2EE31B87-4CB0-89DC-92D3-FB2709C31E12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42:24.225" v="5365" actId="14100"/>
        <pc:sldMkLst>
          <pc:docMk/>
          <pc:sldMk cId="2663654587" sldId="282"/>
        </pc:sldMkLst>
        <pc:spChg chg="mod">
          <ac:chgData name="Rebecca Peace" userId="561c828c-d9ca-4ac5-a21a-a095c1b9db77" providerId="ADAL" clId="{564AC297-2F1B-46A8-9F15-AE9EC91EF42F}" dt="2023-08-30T10:41:30.909" v="5355" actId="1076"/>
          <ac:spMkLst>
            <pc:docMk/>
            <pc:sldMk cId="2663654587" sldId="282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41:33.029" v="5356" actId="1076"/>
          <ac:spMkLst>
            <pc:docMk/>
            <pc:sldMk cId="2663654587" sldId="282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12:26.936" v="4102" actId="5793"/>
          <ac:spMkLst>
            <pc:docMk/>
            <pc:sldMk cId="2663654587" sldId="282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41:35.375" v="5358" actId="1076"/>
          <ac:picMkLst>
            <pc:docMk/>
            <pc:sldMk cId="2663654587" sldId="282"/>
            <ac:picMk id="5" creationId="{FFA6BC2F-C8E4-CC4A-0121-3E47F6B01EB9}"/>
          </ac:picMkLst>
        </pc:picChg>
        <pc:picChg chg="add mod">
          <ac:chgData name="Rebecca Peace" userId="561c828c-d9ca-4ac5-a21a-a095c1b9db77" providerId="ADAL" clId="{564AC297-2F1B-46A8-9F15-AE9EC91EF42F}" dt="2023-08-30T10:42:24.225" v="5365" actId="14100"/>
          <ac:picMkLst>
            <pc:docMk/>
            <pc:sldMk cId="2663654587" sldId="282"/>
            <ac:picMk id="13314" creationId="{36C670CA-1A55-3832-A2ED-06390BFA4A41}"/>
          </ac:picMkLst>
        </pc:picChg>
        <pc:picChg chg="add mod">
          <ac:chgData name="Rebecca Peace" userId="561c828c-d9ca-4ac5-a21a-a095c1b9db77" providerId="ADAL" clId="{564AC297-2F1B-46A8-9F15-AE9EC91EF42F}" dt="2023-08-30T10:42:20.864" v="5364" actId="1076"/>
          <ac:picMkLst>
            <pc:docMk/>
            <pc:sldMk cId="2663654587" sldId="282"/>
            <ac:picMk id="13316" creationId="{E8D4FE81-A0DA-E9C9-8F63-8491FDCD9645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47:35.548" v="5386" actId="1076"/>
        <pc:sldMkLst>
          <pc:docMk/>
          <pc:sldMk cId="3530751845" sldId="283"/>
        </pc:sldMkLst>
        <pc:spChg chg="mod">
          <ac:chgData name="Rebecca Peace" userId="561c828c-d9ca-4ac5-a21a-a095c1b9db77" providerId="ADAL" clId="{564AC297-2F1B-46A8-9F15-AE9EC91EF42F}" dt="2023-08-30T10:46:38.979" v="5378" actId="1076"/>
          <ac:spMkLst>
            <pc:docMk/>
            <pc:sldMk cId="3530751845" sldId="283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46:58.396" v="5382" actId="1076"/>
          <ac:spMkLst>
            <pc:docMk/>
            <pc:sldMk cId="3530751845" sldId="283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12:45.090" v="4114" actId="5793"/>
          <ac:spMkLst>
            <pc:docMk/>
            <pc:sldMk cId="3530751845" sldId="283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46:59.383" v="5383" actId="1076"/>
          <ac:picMkLst>
            <pc:docMk/>
            <pc:sldMk cId="3530751845" sldId="283"/>
            <ac:picMk id="5" creationId="{E562A92E-C1A1-BF2D-F59D-96BA58CE1A88}"/>
          </ac:picMkLst>
        </pc:picChg>
        <pc:picChg chg="add mod">
          <ac:chgData name="Rebecca Peace" userId="561c828c-d9ca-4ac5-a21a-a095c1b9db77" providerId="ADAL" clId="{564AC297-2F1B-46A8-9F15-AE9EC91EF42F}" dt="2023-08-30T10:47:35.548" v="5386" actId="1076"/>
          <ac:picMkLst>
            <pc:docMk/>
            <pc:sldMk cId="3530751845" sldId="283"/>
            <ac:picMk id="15362" creationId="{D05EB32A-1B9A-9896-6CBC-00A91987F73E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48:22.819" v="5400" actId="1076"/>
        <pc:sldMkLst>
          <pc:docMk/>
          <pc:sldMk cId="2296732579" sldId="284"/>
        </pc:sldMkLst>
        <pc:spChg chg="mod">
          <ac:chgData name="Rebecca Peace" userId="561c828c-d9ca-4ac5-a21a-a095c1b9db77" providerId="ADAL" clId="{564AC297-2F1B-46A8-9F15-AE9EC91EF42F}" dt="2023-08-30T10:47:47.438" v="5394" actId="1076"/>
          <ac:spMkLst>
            <pc:docMk/>
            <pc:sldMk cId="2296732579" sldId="284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48:11.081" v="5398" actId="1076"/>
          <ac:spMkLst>
            <pc:docMk/>
            <pc:sldMk cId="2296732579" sldId="284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19:15.171" v="4371" actId="20577"/>
          <ac:spMkLst>
            <pc:docMk/>
            <pc:sldMk cId="2296732579" sldId="284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48:22.819" v="5400" actId="1076"/>
          <ac:picMkLst>
            <pc:docMk/>
            <pc:sldMk cId="2296732579" sldId="284"/>
            <ac:picMk id="5" creationId="{66097460-9D27-2FDF-D023-0F6D67ADC5C9}"/>
          </ac:picMkLst>
        </pc:picChg>
        <pc:picChg chg="add mod">
          <ac:chgData name="Rebecca Peace" userId="561c828c-d9ca-4ac5-a21a-a095c1b9db77" providerId="ADAL" clId="{564AC297-2F1B-46A8-9F15-AE9EC91EF42F}" dt="2023-08-30T10:48:08.133" v="5397" actId="1076"/>
          <ac:picMkLst>
            <pc:docMk/>
            <pc:sldMk cId="2296732579" sldId="284"/>
            <ac:picMk id="16386" creationId="{B17BFEE2-6579-57C6-0A1A-3D0E1088A517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50:08.437" v="5416" actId="1076"/>
        <pc:sldMkLst>
          <pc:docMk/>
          <pc:sldMk cId="558951447" sldId="285"/>
        </pc:sldMkLst>
        <pc:spChg chg="mod">
          <ac:chgData name="Rebecca Peace" userId="561c828c-d9ca-4ac5-a21a-a095c1b9db77" providerId="ADAL" clId="{564AC297-2F1B-46A8-9F15-AE9EC91EF42F}" dt="2023-08-30T10:48:34.976" v="5407" actId="1076"/>
          <ac:spMkLst>
            <pc:docMk/>
            <pc:sldMk cId="558951447" sldId="285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48:38.033" v="5408" actId="1076"/>
          <ac:spMkLst>
            <pc:docMk/>
            <pc:sldMk cId="558951447" sldId="285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19:40.775" v="4404" actId="20577"/>
          <ac:spMkLst>
            <pc:docMk/>
            <pc:sldMk cId="558951447" sldId="285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48:49.601" v="5410" actId="1076"/>
          <ac:picMkLst>
            <pc:docMk/>
            <pc:sldMk cId="558951447" sldId="285"/>
            <ac:picMk id="5" creationId="{0CB70DDE-9E3D-824E-58A7-2D257D1A9F42}"/>
          </ac:picMkLst>
        </pc:picChg>
        <pc:picChg chg="add mod">
          <ac:chgData name="Rebecca Peace" userId="561c828c-d9ca-4ac5-a21a-a095c1b9db77" providerId="ADAL" clId="{564AC297-2F1B-46A8-9F15-AE9EC91EF42F}" dt="2023-08-30T10:49:21.322" v="5413" actId="1076"/>
          <ac:picMkLst>
            <pc:docMk/>
            <pc:sldMk cId="558951447" sldId="285"/>
            <ac:picMk id="17410" creationId="{65435ADF-343C-3086-6CE5-5DC8082AF71A}"/>
          </ac:picMkLst>
        </pc:picChg>
        <pc:picChg chg="add mod">
          <ac:chgData name="Rebecca Peace" userId="561c828c-d9ca-4ac5-a21a-a095c1b9db77" providerId="ADAL" clId="{564AC297-2F1B-46A8-9F15-AE9EC91EF42F}" dt="2023-08-30T10:50:08.437" v="5416" actId="1076"/>
          <ac:picMkLst>
            <pc:docMk/>
            <pc:sldMk cId="558951447" sldId="285"/>
            <ac:picMk id="17412" creationId="{CADE2611-C6FE-0056-1D98-E9732B1E1EAA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51:24.789" v="5437" actId="14100"/>
        <pc:sldMkLst>
          <pc:docMk/>
          <pc:sldMk cId="2262732694" sldId="286"/>
        </pc:sldMkLst>
        <pc:spChg chg="mod">
          <ac:chgData name="Rebecca Peace" userId="561c828c-d9ca-4ac5-a21a-a095c1b9db77" providerId="ADAL" clId="{564AC297-2F1B-46A8-9F15-AE9EC91EF42F}" dt="2023-08-30T10:50:20.857" v="5425" actId="20577"/>
          <ac:spMkLst>
            <pc:docMk/>
            <pc:sldMk cId="2262732694" sldId="286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50:23.931" v="5426" actId="1076"/>
          <ac:spMkLst>
            <pc:docMk/>
            <pc:sldMk cId="2262732694" sldId="286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20:27.102" v="4438" actId="5793"/>
          <ac:spMkLst>
            <pc:docMk/>
            <pc:sldMk cId="2262732694" sldId="286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50:41.231" v="5430" actId="1076"/>
          <ac:picMkLst>
            <pc:docMk/>
            <pc:sldMk cId="2262732694" sldId="286"/>
            <ac:picMk id="5" creationId="{60A52457-6830-D90B-498E-20045610590B}"/>
          </ac:picMkLst>
        </pc:picChg>
        <pc:picChg chg="add mod">
          <ac:chgData name="Rebecca Peace" userId="561c828c-d9ca-4ac5-a21a-a095c1b9db77" providerId="ADAL" clId="{564AC297-2F1B-46A8-9F15-AE9EC91EF42F}" dt="2023-08-30T10:51:06.957" v="5433" actId="1076"/>
          <ac:picMkLst>
            <pc:docMk/>
            <pc:sldMk cId="2262732694" sldId="286"/>
            <ac:picMk id="18434" creationId="{3CFB16B7-FB60-0512-3548-D29F47315969}"/>
          </ac:picMkLst>
        </pc:picChg>
        <pc:picChg chg="add mod">
          <ac:chgData name="Rebecca Peace" userId="561c828c-d9ca-4ac5-a21a-a095c1b9db77" providerId="ADAL" clId="{564AC297-2F1B-46A8-9F15-AE9EC91EF42F}" dt="2023-08-30T10:51:24.789" v="5437" actId="14100"/>
          <ac:picMkLst>
            <pc:docMk/>
            <pc:sldMk cId="2262732694" sldId="286"/>
            <ac:picMk id="18436" creationId="{71BB0241-E39F-1534-9858-7CC660C5D43B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51:59.583" v="5449" actId="1076"/>
        <pc:sldMkLst>
          <pc:docMk/>
          <pc:sldMk cId="2315882298" sldId="287"/>
        </pc:sldMkLst>
        <pc:spChg chg="mod">
          <ac:chgData name="Rebecca Peace" userId="561c828c-d9ca-4ac5-a21a-a095c1b9db77" providerId="ADAL" clId="{564AC297-2F1B-46A8-9F15-AE9EC91EF42F}" dt="2023-08-30T10:51:37.368" v="5443" actId="1076"/>
          <ac:spMkLst>
            <pc:docMk/>
            <pc:sldMk cId="2315882298" sldId="287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51:40.116" v="5445" actId="1076"/>
          <ac:spMkLst>
            <pc:docMk/>
            <pc:sldMk cId="2315882298" sldId="287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21:26.195" v="4460" actId="20577"/>
          <ac:spMkLst>
            <pc:docMk/>
            <pc:sldMk cId="2315882298" sldId="287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51:46.225" v="5447" actId="1076"/>
          <ac:picMkLst>
            <pc:docMk/>
            <pc:sldMk cId="2315882298" sldId="287"/>
            <ac:picMk id="5" creationId="{B6F51FA8-54DB-F1B7-912A-43D37D67B5A1}"/>
          </ac:picMkLst>
        </pc:picChg>
        <pc:picChg chg="add mod">
          <ac:chgData name="Rebecca Peace" userId="561c828c-d9ca-4ac5-a21a-a095c1b9db77" providerId="ADAL" clId="{564AC297-2F1B-46A8-9F15-AE9EC91EF42F}" dt="2023-08-30T10:51:59.583" v="5449" actId="1076"/>
          <ac:picMkLst>
            <pc:docMk/>
            <pc:sldMk cId="2315882298" sldId="287"/>
            <ac:picMk id="19458" creationId="{882CF17F-EF3D-06AA-5F18-39191A830C9E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52:52.231" v="5464" actId="1076"/>
        <pc:sldMkLst>
          <pc:docMk/>
          <pc:sldMk cId="1578903580" sldId="288"/>
        </pc:sldMkLst>
        <pc:spChg chg="mod">
          <ac:chgData name="Rebecca Peace" userId="561c828c-d9ca-4ac5-a21a-a095c1b9db77" providerId="ADAL" clId="{564AC297-2F1B-46A8-9F15-AE9EC91EF42F}" dt="2023-08-30T10:52:09.383" v="5455" actId="1076"/>
          <ac:spMkLst>
            <pc:docMk/>
            <pc:sldMk cId="1578903580" sldId="288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52:12.430" v="5456" actId="1076"/>
          <ac:spMkLst>
            <pc:docMk/>
            <pc:sldMk cId="1578903580" sldId="288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22:17.447" v="4477" actId="20577"/>
          <ac:spMkLst>
            <pc:docMk/>
            <pc:sldMk cId="1578903580" sldId="288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52:17.475" v="5458" actId="1076"/>
          <ac:picMkLst>
            <pc:docMk/>
            <pc:sldMk cId="1578903580" sldId="288"/>
            <ac:picMk id="5" creationId="{9919F373-C223-D21D-58B1-256110368D80}"/>
          </ac:picMkLst>
        </pc:picChg>
        <pc:picChg chg="add mod">
          <ac:chgData name="Rebecca Peace" userId="561c828c-d9ca-4ac5-a21a-a095c1b9db77" providerId="ADAL" clId="{564AC297-2F1B-46A8-9F15-AE9EC91EF42F}" dt="2023-08-30T10:52:52.231" v="5464" actId="1076"/>
          <ac:picMkLst>
            <pc:docMk/>
            <pc:sldMk cId="1578903580" sldId="288"/>
            <ac:picMk id="20482" creationId="{7E164349-09A5-53FA-7138-17BCEE306FBC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54:21.927" v="5686" actId="1076"/>
        <pc:sldMkLst>
          <pc:docMk/>
          <pc:sldMk cId="4261612255" sldId="289"/>
        </pc:sldMkLst>
        <pc:spChg chg="mod">
          <ac:chgData name="Rebecca Peace" userId="561c828c-d9ca-4ac5-a21a-a095c1b9db77" providerId="ADAL" clId="{564AC297-2F1B-46A8-9F15-AE9EC91EF42F}" dt="2023-08-30T10:52:59.483" v="5470" actId="1076"/>
          <ac:spMkLst>
            <pc:docMk/>
            <pc:sldMk cId="4261612255" sldId="289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54:02.713" v="5684" actId="404"/>
          <ac:spMkLst>
            <pc:docMk/>
            <pc:sldMk cId="4261612255" sldId="289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24:22.153" v="4558" actId="5793"/>
          <ac:spMkLst>
            <pc:docMk/>
            <pc:sldMk cId="4261612255" sldId="289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54:21.927" v="5686" actId="1076"/>
          <ac:picMkLst>
            <pc:docMk/>
            <pc:sldMk cId="4261612255" sldId="289"/>
            <ac:picMk id="21506" creationId="{879D2F6C-F52A-465C-F7B4-4D88D0BB289E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55:16.213" v="5700" actId="1076"/>
        <pc:sldMkLst>
          <pc:docMk/>
          <pc:sldMk cId="427876668" sldId="290"/>
        </pc:sldMkLst>
        <pc:spChg chg="mod">
          <ac:chgData name="Rebecca Peace" userId="561c828c-d9ca-4ac5-a21a-a095c1b9db77" providerId="ADAL" clId="{564AC297-2F1B-46A8-9F15-AE9EC91EF42F}" dt="2023-08-30T10:54:33.006" v="5691" actId="1076"/>
          <ac:spMkLst>
            <pc:docMk/>
            <pc:sldMk cId="427876668" sldId="290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54:35.178" v="5692" actId="1076"/>
          <ac:spMkLst>
            <pc:docMk/>
            <pc:sldMk cId="427876668" sldId="290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26:21.744" v="4681" actId="5793"/>
          <ac:spMkLst>
            <pc:docMk/>
            <pc:sldMk cId="427876668" sldId="290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54:40.924" v="5694" actId="1076"/>
          <ac:picMkLst>
            <pc:docMk/>
            <pc:sldMk cId="427876668" sldId="290"/>
            <ac:picMk id="5" creationId="{D6757DF6-2F31-07D8-AF84-4AB3AA91DCBC}"/>
          </ac:picMkLst>
        </pc:picChg>
        <pc:picChg chg="add mod">
          <ac:chgData name="Rebecca Peace" userId="561c828c-d9ca-4ac5-a21a-a095c1b9db77" providerId="ADAL" clId="{564AC297-2F1B-46A8-9F15-AE9EC91EF42F}" dt="2023-08-30T10:55:05.125" v="5697" actId="1076"/>
          <ac:picMkLst>
            <pc:docMk/>
            <pc:sldMk cId="427876668" sldId="290"/>
            <ac:picMk id="22530" creationId="{EA5464A3-BF94-443B-229A-EA07E61FCC8C}"/>
          </ac:picMkLst>
        </pc:picChg>
        <pc:picChg chg="add mod">
          <ac:chgData name="Rebecca Peace" userId="561c828c-d9ca-4ac5-a21a-a095c1b9db77" providerId="ADAL" clId="{564AC297-2F1B-46A8-9F15-AE9EC91EF42F}" dt="2023-08-30T10:55:16.213" v="5700" actId="1076"/>
          <ac:picMkLst>
            <pc:docMk/>
            <pc:sldMk cId="427876668" sldId="290"/>
            <ac:picMk id="22532" creationId="{C78C1434-334B-1C39-F782-921FC8148734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55:48.956" v="5712" actId="1076"/>
        <pc:sldMkLst>
          <pc:docMk/>
          <pc:sldMk cId="492966819" sldId="291"/>
        </pc:sldMkLst>
        <pc:spChg chg="mod">
          <ac:chgData name="Rebecca Peace" userId="561c828c-d9ca-4ac5-a21a-a095c1b9db77" providerId="ADAL" clId="{564AC297-2F1B-46A8-9F15-AE9EC91EF42F}" dt="2023-08-30T10:55:25.714" v="5706" actId="1076"/>
          <ac:spMkLst>
            <pc:docMk/>
            <pc:sldMk cId="492966819" sldId="291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55:28.161" v="5707" actId="1076"/>
          <ac:spMkLst>
            <pc:docMk/>
            <pc:sldMk cId="492966819" sldId="291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09:27:44.303" v="4694" actId="20577"/>
          <ac:spMkLst>
            <pc:docMk/>
            <pc:sldMk cId="492966819" sldId="291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55:33.434" v="5709" actId="1076"/>
          <ac:picMkLst>
            <pc:docMk/>
            <pc:sldMk cId="492966819" sldId="291"/>
            <ac:picMk id="5" creationId="{29816AD2-3D07-D2AE-7D88-0DDA9EC6A583}"/>
          </ac:picMkLst>
        </pc:picChg>
        <pc:picChg chg="add mod">
          <ac:chgData name="Rebecca Peace" userId="561c828c-d9ca-4ac5-a21a-a095c1b9db77" providerId="ADAL" clId="{564AC297-2F1B-46A8-9F15-AE9EC91EF42F}" dt="2023-08-30T10:55:48.956" v="5712" actId="1076"/>
          <ac:picMkLst>
            <pc:docMk/>
            <pc:sldMk cId="492966819" sldId="291"/>
            <ac:picMk id="23554" creationId="{72779F33-FB43-2B58-0F58-AFF0EAED0C0D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0:57:15.650" v="5733" actId="1076"/>
        <pc:sldMkLst>
          <pc:docMk/>
          <pc:sldMk cId="2951727457" sldId="292"/>
        </pc:sldMkLst>
        <pc:spChg chg="mod">
          <ac:chgData name="Rebecca Peace" userId="561c828c-d9ca-4ac5-a21a-a095c1b9db77" providerId="ADAL" clId="{564AC297-2F1B-46A8-9F15-AE9EC91EF42F}" dt="2023-08-30T10:55:59.815" v="5718" actId="1076"/>
          <ac:spMkLst>
            <pc:docMk/>
            <pc:sldMk cId="2951727457" sldId="292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56:01.993" v="5719" actId="1076"/>
          <ac:spMkLst>
            <pc:docMk/>
            <pc:sldMk cId="2951727457" sldId="292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10:04:26.465" v="4797" actId="5793"/>
          <ac:spMkLst>
            <pc:docMk/>
            <pc:sldMk cId="2951727457" sldId="292"/>
            <ac:spMk id="4" creationId="{80FA1932-9681-EEF7-7B55-116B78C0C6CC}"/>
          </ac:spMkLst>
        </pc:spChg>
        <pc:picChg chg="add mod">
          <ac:chgData name="Rebecca Peace" userId="561c828c-d9ca-4ac5-a21a-a095c1b9db77" providerId="ADAL" clId="{564AC297-2F1B-46A8-9F15-AE9EC91EF42F}" dt="2023-08-30T10:56:08.894" v="5721" actId="1076"/>
          <ac:picMkLst>
            <pc:docMk/>
            <pc:sldMk cId="2951727457" sldId="292"/>
            <ac:picMk id="5" creationId="{A3E7D727-DF36-E720-35AC-0BD0FFD7F5AC}"/>
          </ac:picMkLst>
        </pc:picChg>
        <pc:picChg chg="add mod">
          <ac:chgData name="Rebecca Peace" userId="561c828c-d9ca-4ac5-a21a-a095c1b9db77" providerId="ADAL" clId="{564AC297-2F1B-46A8-9F15-AE9EC91EF42F}" dt="2023-08-30T10:56:36.522" v="5724" actId="1076"/>
          <ac:picMkLst>
            <pc:docMk/>
            <pc:sldMk cId="2951727457" sldId="292"/>
            <ac:picMk id="24578" creationId="{81C80E6B-E875-7431-BEEA-07040F5C5D4C}"/>
          </ac:picMkLst>
        </pc:picChg>
        <pc:picChg chg="add mod">
          <ac:chgData name="Rebecca Peace" userId="561c828c-d9ca-4ac5-a21a-a095c1b9db77" providerId="ADAL" clId="{564AC297-2F1B-46A8-9F15-AE9EC91EF42F}" dt="2023-08-30T10:57:15.650" v="5733" actId="1076"/>
          <ac:picMkLst>
            <pc:docMk/>
            <pc:sldMk cId="2951727457" sldId="292"/>
            <ac:picMk id="24580" creationId="{D2A1A0BA-9658-119D-32E9-6DCCD267D1E5}"/>
          </ac:picMkLst>
        </pc:picChg>
      </pc:sldChg>
      <pc:sldChg chg="addSp delSp modSp add mod">
        <pc:chgData name="Rebecca Peace" userId="561c828c-d9ca-4ac5-a21a-a095c1b9db77" providerId="ADAL" clId="{564AC297-2F1B-46A8-9F15-AE9EC91EF42F}" dt="2023-08-30T10:59:53.492" v="5756" actId="14100"/>
        <pc:sldMkLst>
          <pc:docMk/>
          <pc:sldMk cId="2696765456" sldId="293"/>
        </pc:sldMkLst>
        <pc:spChg chg="del mod">
          <ac:chgData name="Rebecca Peace" userId="561c828c-d9ca-4ac5-a21a-a095c1b9db77" providerId="ADAL" clId="{564AC297-2F1B-46A8-9F15-AE9EC91EF42F}" dt="2023-08-30T10:07:09.381" v="4845"/>
          <ac:spMkLst>
            <pc:docMk/>
            <pc:sldMk cId="2696765456" sldId="293"/>
            <ac:spMk id="2" creationId="{2E58AB8A-C82E-9252-C444-12F7FA169E9F}"/>
          </ac:spMkLst>
        </pc:spChg>
        <pc:spChg chg="mod">
          <ac:chgData name="Rebecca Peace" userId="561c828c-d9ca-4ac5-a21a-a095c1b9db77" providerId="ADAL" clId="{564AC297-2F1B-46A8-9F15-AE9EC91EF42F}" dt="2023-08-30T10:57:27.858" v="5741" actId="1076"/>
          <ac:spMkLst>
            <pc:docMk/>
            <pc:sldMk cId="2696765456" sldId="293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10:07:02.154" v="4842" actId="20577"/>
          <ac:spMkLst>
            <pc:docMk/>
            <pc:sldMk cId="2696765456" sldId="293"/>
            <ac:spMk id="4" creationId="{80FA1932-9681-EEF7-7B55-116B78C0C6CC}"/>
          </ac:spMkLst>
        </pc:spChg>
        <pc:spChg chg="add mod">
          <ac:chgData name="Rebecca Peace" userId="561c828c-d9ca-4ac5-a21a-a095c1b9db77" providerId="ADAL" clId="{564AC297-2F1B-46A8-9F15-AE9EC91EF42F}" dt="2023-08-30T10:57:25.997" v="5740" actId="1076"/>
          <ac:spMkLst>
            <pc:docMk/>
            <pc:sldMk cId="2696765456" sldId="293"/>
            <ac:spMk id="5" creationId="{8F7CAF19-8DA4-FC96-9E29-C66D61541A1A}"/>
          </ac:spMkLst>
        </pc:spChg>
        <pc:picChg chg="add mod">
          <ac:chgData name="Rebecca Peace" userId="561c828c-d9ca-4ac5-a21a-a095c1b9db77" providerId="ADAL" clId="{564AC297-2F1B-46A8-9F15-AE9EC91EF42F}" dt="2023-08-30T10:57:33.910" v="5743" actId="1076"/>
          <ac:picMkLst>
            <pc:docMk/>
            <pc:sldMk cId="2696765456" sldId="293"/>
            <ac:picMk id="6" creationId="{93153895-1B95-36F7-9156-54CD6267016B}"/>
          </ac:picMkLst>
        </pc:picChg>
        <pc:picChg chg="add del mod">
          <ac:chgData name="Rebecca Peace" userId="561c828c-d9ca-4ac5-a21a-a095c1b9db77" providerId="ADAL" clId="{564AC297-2F1B-46A8-9F15-AE9EC91EF42F}" dt="2023-08-30T10:58:21.066" v="5747" actId="478"/>
          <ac:picMkLst>
            <pc:docMk/>
            <pc:sldMk cId="2696765456" sldId="293"/>
            <ac:picMk id="25602" creationId="{2554A9F3-ECDD-1C4D-9275-9121EAF0B7A7}"/>
          </ac:picMkLst>
        </pc:picChg>
        <pc:picChg chg="add del">
          <ac:chgData name="Rebecca Peace" userId="561c828c-d9ca-4ac5-a21a-a095c1b9db77" providerId="ADAL" clId="{564AC297-2F1B-46A8-9F15-AE9EC91EF42F}" dt="2023-08-30T10:58:21.066" v="5747" actId="478"/>
          <ac:picMkLst>
            <pc:docMk/>
            <pc:sldMk cId="2696765456" sldId="293"/>
            <ac:picMk id="25604" creationId="{A03B1044-46F0-9AD5-111A-D94676B5FAE0}"/>
          </ac:picMkLst>
        </pc:picChg>
        <pc:picChg chg="add mod">
          <ac:chgData name="Rebecca Peace" userId="561c828c-d9ca-4ac5-a21a-a095c1b9db77" providerId="ADAL" clId="{564AC297-2F1B-46A8-9F15-AE9EC91EF42F}" dt="2023-08-30T10:59:51.345" v="5755" actId="1076"/>
          <ac:picMkLst>
            <pc:docMk/>
            <pc:sldMk cId="2696765456" sldId="293"/>
            <ac:picMk id="25606" creationId="{E21FBDE3-4D3B-9EC3-7FE7-11B962353448}"/>
          </ac:picMkLst>
        </pc:picChg>
        <pc:picChg chg="add mod">
          <ac:chgData name="Rebecca Peace" userId="561c828c-d9ca-4ac5-a21a-a095c1b9db77" providerId="ADAL" clId="{564AC297-2F1B-46A8-9F15-AE9EC91EF42F}" dt="2023-08-30T10:59:53.492" v="5756" actId="14100"/>
          <ac:picMkLst>
            <pc:docMk/>
            <pc:sldMk cId="2696765456" sldId="293"/>
            <ac:picMk id="25608" creationId="{FB2C5A52-2D3D-7C11-0B0F-5EB418EC7EDD}"/>
          </ac:picMkLst>
        </pc:picChg>
      </pc:sldChg>
      <pc:sldChg chg="addSp modSp add mod">
        <pc:chgData name="Rebecca Peace" userId="561c828c-d9ca-4ac5-a21a-a095c1b9db77" providerId="ADAL" clId="{564AC297-2F1B-46A8-9F15-AE9EC91EF42F}" dt="2023-08-30T11:02:48.068" v="5773" actId="1076"/>
        <pc:sldMkLst>
          <pc:docMk/>
          <pc:sldMk cId="2131905509" sldId="294"/>
        </pc:sldMkLst>
        <pc:spChg chg="mod">
          <ac:chgData name="Rebecca Peace" userId="561c828c-d9ca-4ac5-a21a-a095c1b9db77" providerId="ADAL" clId="{564AC297-2F1B-46A8-9F15-AE9EC91EF42F}" dt="2023-08-30T11:02:07.443" v="5768" actId="1076"/>
          <ac:spMkLst>
            <pc:docMk/>
            <pc:sldMk cId="2131905509" sldId="294"/>
            <ac:spMk id="3" creationId="{5CE795C1-E783-4922-B525-3FF813D5C4DE}"/>
          </ac:spMkLst>
        </pc:spChg>
        <pc:spChg chg="mod">
          <ac:chgData name="Rebecca Peace" userId="561c828c-d9ca-4ac5-a21a-a095c1b9db77" providerId="ADAL" clId="{564AC297-2F1B-46A8-9F15-AE9EC91EF42F}" dt="2023-08-30T10:07:18.854" v="4857" actId="5793"/>
          <ac:spMkLst>
            <pc:docMk/>
            <pc:sldMk cId="2131905509" sldId="294"/>
            <ac:spMk id="4" creationId="{80FA1932-9681-EEF7-7B55-116B78C0C6CC}"/>
          </ac:spMkLst>
        </pc:spChg>
        <pc:spChg chg="add mod">
          <ac:chgData name="Rebecca Peace" userId="561c828c-d9ca-4ac5-a21a-a095c1b9db77" providerId="ADAL" clId="{564AC297-2F1B-46A8-9F15-AE9EC91EF42F}" dt="2023-08-30T11:02:11.011" v="5769" actId="1076"/>
          <ac:spMkLst>
            <pc:docMk/>
            <pc:sldMk cId="2131905509" sldId="294"/>
            <ac:spMk id="5" creationId="{539FB78B-B092-DF43-9397-AC17E3223A00}"/>
          </ac:spMkLst>
        </pc:spChg>
        <pc:picChg chg="add mod">
          <ac:chgData name="Rebecca Peace" userId="561c828c-d9ca-4ac5-a21a-a095c1b9db77" providerId="ADAL" clId="{564AC297-2F1B-46A8-9F15-AE9EC91EF42F}" dt="2023-08-30T11:02:14.769" v="5770" actId="1076"/>
          <ac:picMkLst>
            <pc:docMk/>
            <pc:sldMk cId="2131905509" sldId="294"/>
            <ac:picMk id="6" creationId="{F747FF4F-4099-FF7B-DAD5-A52C4A4F2547}"/>
          </ac:picMkLst>
        </pc:picChg>
        <pc:picChg chg="add mod">
          <ac:chgData name="Rebecca Peace" userId="561c828c-d9ca-4ac5-a21a-a095c1b9db77" providerId="ADAL" clId="{564AC297-2F1B-46A8-9F15-AE9EC91EF42F}" dt="2023-08-30T11:02:48.068" v="5773" actId="1076"/>
          <ac:picMkLst>
            <pc:docMk/>
            <pc:sldMk cId="2131905509" sldId="294"/>
            <ac:picMk id="26626" creationId="{4AA7844C-8340-A1C3-F425-7113CD1698A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174923-A06D-46F7-8CE8-53D8E189CC7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A076A8-47A4-4778-A845-9CCE86B1814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u="sng"/>
            <a:t>Sentence stems</a:t>
          </a:r>
          <a:endParaRPr lang="en-US"/>
        </a:p>
      </dgm:t>
    </dgm:pt>
    <dgm:pt modelId="{10B3ED7B-91A1-4A7C-81E4-59AE6A368E7B}" type="parTrans" cxnId="{08403CF9-ED9C-4459-99F8-2E1943A3E891}">
      <dgm:prSet/>
      <dgm:spPr/>
      <dgm:t>
        <a:bodyPr/>
        <a:lstStyle/>
        <a:p>
          <a:endParaRPr lang="en-US"/>
        </a:p>
      </dgm:t>
    </dgm:pt>
    <dgm:pt modelId="{3AA65601-1BC6-4737-82BA-0916D9CF2CE9}" type="sibTrans" cxnId="{08403CF9-ED9C-4459-99F8-2E1943A3E891}">
      <dgm:prSet/>
      <dgm:spPr/>
      <dgm:t>
        <a:bodyPr/>
        <a:lstStyle/>
        <a:p>
          <a:endParaRPr lang="en-US"/>
        </a:p>
      </dgm:t>
    </dgm:pt>
    <dgm:pt modelId="{41EB4052-F80B-45FB-B474-346BDC2A29B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strongly/ mostly/ somewhat/ partly agree because …</a:t>
          </a:r>
          <a:endParaRPr lang="en-US"/>
        </a:p>
      </dgm:t>
    </dgm:pt>
    <dgm:pt modelId="{20A07F4D-FF3A-45D2-A015-54C0BE8EF32C}" type="parTrans" cxnId="{092CFCC6-2B1E-4B5D-9727-DAE6BC0446CD}">
      <dgm:prSet/>
      <dgm:spPr/>
      <dgm:t>
        <a:bodyPr/>
        <a:lstStyle/>
        <a:p>
          <a:endParaRPr lang="en-US"/>
        </a:p>
      </dgm:t>
    </dgm:pt>
    <dgm:pt modelId="{7882B606-08C0-42F3-8A2B-9F77AA9116F5}" type="sibTrans" cxnId="{092CFCC6-2B1E-4B5D-9727-DAE6BC0446CD}">
      <dgm:prSet/>
      <dgm:spPr/>
      <dgm:t>
        <a:bodyPr/>
        <a:lstStyle/>
        <a:p>
          <a:endParaRPr lang="en-US"/>
        </a:p>
      </dgm:t>
    </dgm:pt>
    <dgm:pt modelId="{D225A564-F02B-45E9-9A7A-AE9E76936F0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strongly/ mostly/ somewhat/ partly disagree because …</a:t>
          </a:r>
          <a:endParaRPr lang="en-US"/>
        </a:p>
      </dgm:t>
    </dgm:pt>
    <dgm:pt modelId="{ABB380EC-8799-4D79-B5EC-D9BA93E666BB}" type="parTrans" cxnId="{907D9A54-C661-4C50-B241-0C7FE324BD0F}">
      <dgm:prSet/>
      <dgm:spPr/>
      <dgm:t>
        <a:bodyPr/>
        <a:lstStyle/>
        <a:p>
          <a:endParaRPr lang="en-US"/>
        </a:p>
      </dgm:t>
    </dgm:pt>
    <dgm:pt modelId="{7465E63B-32EE-425E-A027-017E1F8E8757}" type="sibTrans" cxnId="{907D9A54-C661-4C50-B241-0C7FE324BD0F}">
      <dgm:prSet/>
      <dgm:spPr/>
      <dgm:t>
        <a:bodyPr/>
        <a:lstStyle/>
        <a:p>
          <a:endParaRPr lang="en-US"/>
        </a:p>
      </dgm:t>
    </dgm:pt>
    <dgm:pt modelId="{4E97F0E6-1E25-4F3C-A438-D8E218F227F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 addition, …</a:t>
          </a:r>
          <a:endParaRPr lang="en-US"/>
        </a:p>
      </dgm:t>
    </dgm:pt>
    <dgm:pt modelId="{F9A0B28C-380C-4058-BB04-FCE2AD682167}" type="parTrans" cxnId="{20A13848-1325-4C74-80F1-0E84CFA23607}">
      <dgm:prSet/>
      <dgm:spPr/>
      <dgm:t>
        <a:bodyPr/>
        <a:lstStyle/>
        <a:p>
          <a:endParaRPr lang="en-US"/>
        </a:p>
      </dgm:t>
    </dgm:pt>
    <dgm:pt modelId="{3F17B859-F128-45D6-A2C2-5CE4A617FA67}" type="sibTrans" cxnId="{20A13848-1325-4C74-80F1-0E84CFA23607}">
      <dgm:prSet/>
      <dgm:spPr/>
      <dgm:t>
        <a:bodyPr/>
        <a:lstStyle/>
        <a:p>
          <a:endParaRPr lang="en-US"/>
        </a:p>
      </dgm:t>
    </dgm:pt>
    <dgm:pt modelId="{F56422D9-ACE4-4183-A2E4-DEE0C825E24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On the other hand …</a:t>
          </a:r>
          <a:endParaRPr lang="en-US" dirty="0"/>
        </a:p>
      </dgm:t>
    </dgm:pt>
    <dgm:pt modelId="{1D6D2B11-54F4-4A92-B1BE-A27CBD2DB8DA}" type="parTrans" cxnId="{C52B121C-F270-46E2-AB6E-0DF2D23BC88C}">
      <dgm:prSet/>
      <dgm:spPr/>
      <dgm:t>
        <a:bodyPr/>
        <a:lstStyle/>
        <a:p>
          <a:endParaRPr lang="en-US"/>
        </a:p>
      </dgm:t>
    </dgm:pt>
    <dgm:pt modelId="{C0996B73-2E43-4F24-9028-30487F450B7C}" type="sibTrans" cxnId="{C52B121C-F270-46E2-AB6E-0DF2D23BC88C}">
      <dgm:prSet/>
      <dgm:spPr/>
      <dgm:t>
        <a:bodyPr/>
        <a:lstStyle/>
        <a:p>
          <a:endParaRPr lang="en-US"/>
        </a:p>
      </dgm:t>
    </dgm:pt>
    <dgm:pt modelId="{8428FF91-F3DA-4CF8-8B2B-340A16283AA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Alternatively …</a:t>
          </a:r>
          <a:endParaRPr lang="en-US" dirty="0"/>
        </a:p>
      </dgm:t>
    </dgm:pt>
    <dgm:pt modelId="{CBE8B397-9459-4A48-996F-7FDDEA0E41E5}" type="parTrans" cxnId="{709374E0-F70F-47F5-AE08-D84B1012089F}">
      <dgm:prSet/>
      <dgm:spPr/>
      <dgm:t>
        <a:bodyPr/>
        <a:lstStyle/>
        <a:p>
          <a:endParaRPr lang="en-US"/>
        </a:p>
      </dgm:t>
    </dgm:pt>
    <dgm:pt modelId="{FE2AB3E5-CDE4-4966-94F6-C274BE7DDAD0}" type="sibTrans" cxnId="{709374E0-F70F-47F5-AE08-D84B1012089F}">
      <dgm:prSet/>
      <dgm:spPr/>
      <dgm:t>
        <a:bodyPr/>
        <a:lstStyle/>
        <a:p>
          <a:endParaRPr lang="en-US"/>
        </a:p>
      </dgm:t>
    </dgm:pt>
    <dgm:pt modelId="{7425F2D5-3718-44CB-9C16-900A3A6F8351}" type="pres">
      <dgm:prSet presAssocID="{0D174923-A06D-46F7-8CE8-53D8E189CC7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A459DF-42BA-4D99-83F2-134C479C5522}" type="pres">
      <dgm:prSet presAssocID="{C0A076A8-47A4-4778-A845-9CCE86B18140}" presName="compNode" presStyleCnt="0"/>
      <dgm:spPr/>
    </dgm:pt>
    <dgm:pt modelId="{88756BAB-A67A-41C6-A06D-E4D4735E84B6}" type="pres">
      <dgm:prSet presAssocID="{C0A076A8-47A4-4778-A845-9CCE86B1814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8151A557-B90C-4019-9DC1-7D2492E53068}" type="pres">
      <dgm:prSet presAssocID="{C0A076A8-47A4-4778-A845-9CCE86B18140}" presName="spaceRect" presStyleCnt="0"/>
      <dgm:spPr/>
    </dgm:pt>
    <dgm:pt modelId="{38BB97F8-1AE3-4AF5-BD72-F9817824659F}" type="pres">
      <dgm:prSet presAssocID="{C0A076A8-47A4-4778-A845-9CCE86B18140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C162C21-5E16-4AB4-B387-52E451BEE3F0}" type="pres">
      <dgm:prSet presAssocID="{3AA65601-1BC6-4737-82BA-0916D9CF2CE9}" presName="sibTrans" presStyleCnt="0"/>
      <dgm:spPr/>
    </dgm:pt>
    <dgm:pt modelId="{90340BA1-799E-4761-A7A9-4DD7018AEE3E}" type="pres">
      <dgm:prSet presAssocID="{41EB4052-F80B-45FB-B474-346BDC2A29B8}" presName="compNode" presStyleCnt="0"/>
      <dgm:spPr/>
    </dgm:pt>
    <dgm:pt modelId="{BD4EAAD3-A2E2-4DCF-AB0D-9F264A99C23C}" type="pres">
      <dgm:prSet presAssocID="{41EB4052-F80B-45FB-B474-346BDC2A29B8}" presName="iconRect" presStyleLbl="node1" presStyleIdx="1" presStyleCnt="6" custLinFactNeighborX="-591" custLinFactNeighborY="10891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6B08FFCC-751B-42B9-9E50-071CA35908EC}" type="pres">
      <dgm:prSet presAssocID="{41EB4052-F80B-45FB-B474-346BDC2A29B8}" presName="spaceRect" presStyleCnt="0"/>
      <dgm:spPr/>
    </dgm:pt>
    <dgm:pt modelId="{8D094FD8-3F4F-469E-A90D-4838406CA983}" type="pres">
      <dgm:prSet presAssocID="{41EB4052-F80B-45FB-B474-346BDC2A29B8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DC7B69B-68A7-4C05-84B7-D091848FA76A}" type="pres">
      <dgm:prSet presAssocID="{7882B606-08C0-42F3-8A2B-9F77AA9116F5}" presName="sibTrans" presStyleCnt="0"/>
      <dgm:spPr/>
    </dgm:pt>
    <dgm:pt modelId="{B3C82A9F-02C6-4777-B8EE-7A7E57ED2055}" type="pres">
      <dgm:prSet presAssocID="{D225A564-F02B-45E9-9A7A-AE9E76936F09}" presName="compNode" presStyleCnt="0"/>
      <dgm:spPr/>
    </dgm:pt>
    <dgm:pt modelId="{702BF57C-DC4C-4B3C-B45A-CF68481ED146}" type="pres">
      <dgm:prSet presAssocID="{D225A564-F02B-45E9-9A7A-AE9E76936F09}" presName="iconRect" presStyleLbl="node1" presStyleIdx="2" presStyleCnt="6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57ADA861-A069-46E4-9A69-89BE26F97C84}" type="pres">
      <dgm:prSet presAssocID="{D225A564-F02B-45E9-9A7A-AE9E76936F09}" presName="spaceRect" presStyleCnt="0"/>
      <dgm:spPr/>
    </dgm:pt>
    <dgm:pt modelId="{52100147-2FE4-4986-AE57-8364E4180710}" type="pres">
      <dgm:prSet presAssocID="{D225A564-F02B-45E9-9A7A-AE9E76936F09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29BF41F-EB18-4A3D-96B7-6E61A0F29D5B}" type="pres">
      <dgm:prSet presAssocID="{7465E63B-32EE-425E-A027-017E1F8E8757}" presName="sibTrans" presStyleCnt="0"/>
      <dgm:spPr/>
    </dgm:pt>
    <dgm:pt modelId="{828A2A00-9634-4A66-97D5-79E7E75A2AF0}" type="pres">
      <dgm:prSet presAssocID="{4E97F0E6-1E25-4F3C-A438-D8E218F227FF}" presName="compNode" presStyleCnt="0"/>
      <dgm:spPr/>
    </dgm:pt>
    <dgm:pt modelId="{0FC1CB30-907E-4866-B5F5-3F0177B2C7C3}" type="pres">
      <dgm:prSet presAssocID="{4E97F0E6-1E25-4F3C-A438-D8E218F227FF}" presName="iconRect" presStyleLbl="node1" presStyleIdx="3" presStyleCnt="6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dd"/>
        </a:ext>
      </dgm:extLst>
    </dgm:pt>
    <dgm:pt modelId="{01452EB8-D3AA-4F7E-A899-E659C745BD37}" type="pres">
      <dgm:prSet presAssocID="{4E97F0E6-1E25-4F3C-A438-D8E218F227FF}" presName="spaceRect" presStyleCnt="0"/>
      <dgm:spPr/>
    </dgm:pt>
    <dgm:pt modelId="{EFE2CA59-212E-455D-9887-A1F32A1BA45A}" type="pres">
      <dgm:prSet presAssocID="{4E97F0E6-1E25-4F3C-A438-D8E218F227FF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E094722-6506-4D52-BB8A-C868A8E32060}" type="pres">
      <dgm:prSet presAssocID="{3F17B859-F128-45D6-A2C2-5CE4A617FA67}" presName="sibTrans" presStyleCnt="0"/>
      <dgm:spPr/>
    </dgm:pt>
    <dgm:pt modelId="{5A879FD5-1E8D-45D4-ADBF-4EAC3F82B73F}" type="pres">
      <dgm:prSet presAssocID="{F56422D9-ACE4-4183-A2E4-DEE0C825E24D}" presName="compNode" presStyleCnt="0"/>
      <dgm:spPr/>
    </dgm:pt>
    <dgm:pt modelId="{9D7DC6A5-AE0B-4C7C-AFD6-899FA9D5F33A}" type="pres">
      <dgm:prSet presAssocID="{F56422D9-ACE4-4183-A2E4-DEE0C825E24D}" presName="iconRect" presStyleLbl="node1" presStyleIdx="4" presStyleCnt="6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A12C4A9F-F24E-4A59-9C61-E1972143D77E}" type="pres">
      <dgm:prSet presAssocID="{F56422D9-ACE4-4183-A2E4-DEE0C825E24D}" presName="spaceRect" presStyleCnt="0"/>
      <dgm:spPr/>
    </dgm:pt>
    <dgm:pt modelId="{82A71BFF-95D7-4087-B62C-5D1E035FB85A}" type="pres">
      <dgm:prSet presAssocID="{F56422D9-ACE4-4183-A2E4-DEE0C825E24D}" presName="textRect" presStyleLbl="revTx" presStyleIdx="4" presStyleCnt="6" custScaleX="138771" custScaleY="119129" custLinFactNeighborX="700" custLinFactNeighborY="1799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747EE04-4F11-47B9-AD48-07CE1A4BD8A6}" type="pres">
      <dgm:prSet presAssocID="{C0996B73-2E43-4F24-9028-30487F450B7C}" presName="sibTrans" presStyleCnt="0"/>
      <dgm:spPr/>
    </dgm:pt>
    <dgm:pt modelId="{CB6B8720-A89D-4F80-AC4E-B2E67FE00288}" type="pres">
      <dgm:prSet presAssocID="{8428FF91-F3DA-4CF8-8B2B-340A16283AAB}" presName="compNode" presStyleCnt="0"/>
      <dgm:spPr/>
    </dgm:pt>
    <dgm:pt modelId="{24013B48-5233-4EC6-B709-A035D73562B2}" type="pres">
      <dgm:prSet presAssocID="{8428FF91-F3DA-4CF8-8B2B-340A16283AAB}" presName="iconRect" presStyleLbl="node1" presStyleIdx="5" presStyleCnt="6"/>
      <dgm:spPr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ED446E6E-6CF1-41DC-AE56-321075B2329E}" type="pres">
      <dgm:prSet presAssocID="{8428FF91-F3DA-4CF8-8B2B-340A16283AAB}" presName="spaceRect" presStyleCnt="0"/>
      <dgm:spPr/>
    </dgm:pt>
    <dgm:pt modelId="{D07DA725-4F40-44F8-A434-DDA8DA03C01D}" type="pres">
      <dgm:prSet presAssocID="{8428FF91-F3DA-4CF8-8B2B-340A16283AAB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A13848-1325-4C74-80F1-0E84CFA23607}" srcId="{0D174923-A06D-46F7-8CE8-53D8E189CC76}" destId="{4E97F0E6-1E25-4F3C-A438-D8E218F227FF}" srcOrd="3" destOrd="0" parTransId="{F9A0B28C-380C-4058-BB04-FCE2AD682167}" sibTransId="{3F17B859-F128-45D6-A2C2-5CE4A617FA67}"/>
    <dgm:cxn modelId="{C52B121C-F270-46E2-AB6E-0DF2D23BC88C}" srcId="{0D174923-A06D-46F7-8CE8-53D8E189CC76}" destId="{F56422D9-ACE4-4183-A2E4-DEE0C825E24D}" srcOrd="4" destOrd="0" parTransId="{1D6D2B11-54F4-4A92-B1BE-A27CBD2DB8DA}" sibTransId="{C0996B73-2E43-4F24-9028-30487F450B7C}"/>
    <dgm:cxn modelId="{5F7635BF-BC2C-43D9-9D10-DE9463270FD7}" type="presOf" srcId="{F56422D9-ACE4-4183-A2E4-DEE0C825E24D}" destId="{82A71BFF-95D7-4087-B62C-5D1E035FB85A}" srcOrd="0" destOrd="0" presId="urn:microsoft.com/office/officeart/2018/2/layout/IconLabelList"/>
    <dgm:cxn modelId="{092CFCC6-2B1E-4B5D-9727-DAE6BC0446CD}" srcId="{0D174923-A06D-46F7-8CE8-53D8E189CC76}" destId="{41EB4052-F80B-45FB-B474-346BDC2A29B8}" srcOrd="1" destOrd="0" parTransId="{20A07F4D-FF3A-45D2-A015-54C0BE8EF32C}" sibTransId="{7882B606-08C0-42F3-8A2B-9F77AA9116F5}"/>
    <dgm:cxn modelId="{5196337A-56B1-4372-900D-BF988F3584AF}" type="presOf" srcId="{4E97F0E6-1E25-4F3C-A438-D8E218F227FF}" destId="{EFE2CA59-212E-455D-9887-A1F32A1BA45A}" srcOrd="0" destOrd="0" presId="urn:microsoft.com/office/officeart/2018/2/layout/IconLabelList"/>
    <dgm:cxn modelId="{CBCDE87A-0D9E-40F7-AE93-68CF2A68F819}" type="presOf" srcId="{C0A076A8-47A4-4778-A845-9CCE86B18140}" destId="{38BB97F8-1AE3-4AF5-BD72-F9817824659F}" srcOrd="0" destOrd="0" presId="urn:microsoft.com/office/officeart/2018/2/layout/IconLabelList"/>
    <dgm:cxn modelId="{08403CF9-ED9C-4459-99F8-2E1943A3E891}" srcId="{0D174923-A06D-46F7-8CE8-53D8E189CC76}" destId="{C0A076A8-47A4-4778-A845-9CCE86B18140}" srcOrd="0" destOrd="0" parTransId="{10B3ED7B-91A1-4A7C-81E4-59AE6A368E7B}" sibTransId="{3AA65601-1BC6-4737-82BA-0916D9CF2CE9}"/>
    <dgm:cxn modelId="{5CD95695-9E19-468E-B834-BF8144B72D41}" type="presOf" srcId="{0D174923-A06D-46F7-8CE8-53D8E189CC76}" destId="{7425F2D5-3718-44CB-9C16-900A3A6F8351}" srcOrd="0" destOrd="0" presId="urn:microsoft.com/office/officeart/2018/2/layout/IconLabelList"/>
    <dgm:cxn modelId="{E26CFE68-D774-4CB1-A754-A5666ACE78CE}" type="presOf" srcId="{41EB4052-F80B-45FB-B474-346BDC2A29B8}" destId="{8D094FD8-3F4F-469E-A90D-4838406CA983}" srcOrd="0" destOrd="0" presId="urn:microsoft.com/office/officeart/2018/2/layout/IconLabelList"/>
    <dgm:cxn modelId="{907D9A54-C661-4C50-B241-0C7FE324BD0F}" srcId="{0D174923-A06D-46F7-8CE8-53D8E189CC76}" destId="{D225A564-F02B-45E9-9A7A-AE9E76936F09}" srcOrd="2" destOrd="0" parTransId="{ABB380EC-8799-4D79-B5EC-D9BA93E666BB}" sibTransId="{7465E63B-32EE-425E-A027-017E1F8E8757}"/>
    <dgm:cxn modelId="{709374E0-F70F-47F5-AE08-D84B1012089F}" srcId="{0D174923-A06D-46F7-8CE8-53D8E189CC76}" destId="{8428FF91-F3DA-4CF8-8B2B-340A16283AAB}" srcOrd="5" destOrd="0" parTransId="{CBE8B397-9459-4A48-996F-7FDDEA0E41E5}" sibTransId="{FE2AB3E5-CDE4-4966-94F6-C274BE7DDAD0}"/>
    <dgm:cxn modelId="{5F4A2A94-DE8F-410B-8EAE-D757A02D90B9}" type="presOf" srcId="{8428FF91-F3DA-4CF8-8B2B-340A16283AAB}" destId="{D07DA725-4F40-44F8-A434-DDA8DA03C01D}" srcOrd="0" destOrd="0" presId="urn:microsoft.com/office/officeart/2018/2/layout/IconLabelList"/>
    <dgm:cxn modelId="{05AD1CB1-785D-4ACC-965E-10E87984696B}" type="presOf" srcId="{D225A564-F02B-45E9-9A7A-AE9E76936F09}" destId="{52100147-2FE4-4986-AE57-8364E4180710}" srcOrd="0" destOrd="0" presId="urn:microsoft.com/office/officeart/2018/2/layout/IconLabelList"/>
    <dgm:cxn modelId="{39F7A40C-DC92-4FBF-B7CF-DACC820D356E}" type="presParOf" srcId="{7425F2D5-3718-44CB-9C16-900A3A6F8351}" destId="{7FA459DF-42BA-4D99-83F2-134C479C5522}" srcOrd="0" destOrd="0" presId="urn:microsoft.com/office/officeart/2018/2/layout/IconLabelList"/>
    <dgm:cxn modelId="{B86DC9B3-D816-4C92-9209-639DAA0CBF52}" type="presParOf" srcId="{7FA459DF-42BA-4D99-83F2-134C479C5522}" destId="{88756BAB-A67A-41C6-A06D-E4D4735E84B6}" srcOrd="0" destOrd="0" presId="urn:microsoft.com/office/officeart/2018/2/layout/IconLabelList"/>
    <dgm:cxn modelId="{92E9D267-4E0C-4041-A2A5-FEFCCD71E239}" type="presParOf" srcId="{7FA459DF-42BA-4D99-83F2-134C479C5522}" destId="{8151A557-B90C-4019-9DC1-7D2492E53068}" srcOrd="1" destOrd="0" presId="urn:microsoft.com/office/officeart/2018/2/layout/IconLabelList"/>
    <dgm:cxn modelId="{A56769CE-C84C-4E20-9247-A3DFFC8A24F4}" type="presParOf" srcId="{7FA459DF-42BA-4D99-83F2-134C479C5522}" destId="{38BB97F8-1AE3-4AF5-BD72-F9817824659F}" srcOrd="2" destOrd="0" presId="urn:microsoft.com/office/officeart/2018/2/layout/IconLabelList"/>
    <dgm:cxn modelId="{E53C6B4F-5E8E-48D5-A05C-AF634CAB5E7D}" type="presParOf" srcId="{7425F2D5-3718-44CB-9C16-900A3A6F8351}" destId="{CC162C21-5E16-4AB4-B387-52E451BEE3F0}" srcOrd="1" destOrd="0" presId="urn:microsoft.com/office/officeart/2018/2/layout/IconLabelList"/>
    <dgm:cxn modelId="{7E3508D8-937A-4C9C-9DEF-77EB5FA307A3}" type="presParOf" srcId="{7425F2D5-3718-44CB-9C16-900A3A6F8351}" destId="{90340BA1-799E-4761-A7A9-4DD7018AEE3E}" srcOrd="2" destOrd="0" presId="urn:microsoft.com/office/officeart/2018/2/layout/IconLabelList"/>
    <dgm:cxn modelId="{9F4D0392-65DD-456A-BEB3-0CF06BB402DC}" type="presParOf" srcId="{90340BA1-799E-4761-A7A9-4DD7018AEE3E}" destId="{BD4EAAD3-A2E2-4DCF-AB0D-9F264A99C23C}" srcOrd="0" destOrd="0" presId="urn:microsoft.com/office/officeart/2018/2/layout/IconLabelList"/>
    <dgm:cxn modelId="{17C1F81D-EFA4-45FD-9C9F-37D257D6A3BB}" type="presParOf" srcId="{90340BA1-799E-4761-A7A9-4DD7018AEE3E}" destId="{6B08FFCC-751B-42B9-9E50-071CA35908EC}" srcOrd="1" destOrd="0" presId="urn:microsoft.com/office/officeart/2018/2/layout/IconLabelList"/>
    <dgm:cxn modelId="{9E5E0956-DE01-4836-8A28-CE2A56E9FBD4}" type="presParOf" srcId="{90340BA1-799E-4761-A7A9-4DD7018AEE3E}" destId="{8D094FD8-3F4F-469E-A90D-4838406CA983}" srcOrd="2" destOrd="0" presId="urn:microsoft.com/office/officeart/2018/2/layout/IconLabelList"/>
    <dgm:cxn modelId="{52BE7CA2-8389-47E2-9E60-2D1A50ED1175}" type="presParOf" srcId="{7425F2D5-3718-44CB-9C16-900A3A6F8351}" destId="{8DC7B69B-68A7-4C05-84B7-D091848FA76A}" srcOrd="3" destOrd="0" presId="urn:microsoft.com/office/officeart/2018/2/layout/IconLabelList"/>
    <dgm:cxn modelId="{C3546D96-B36D-46A5-8515-6BF03AF77170}" type="presParOf" srcId="{7425F2D5-3718-44CB-9C16-900A3A6F8351}" destId="{B3C82A9F-02C6-4777-B8EE-7A7E57ED2055}" srcOrd="4" destOrd="0" presId="urn:microsoft.com/office/officeart/2018/2/layout/IconLabelList"/>
    <dgm:cxn modelId="{22EB24AF-6B53-4982-A4D2-F396C26C92B7}" type="presParOf" srcId="{B3C82A9F-02C6-4777-B8EE-7A7E57ED2055}" destId="{702BF57C-DC4C-4B3C-B45A-CF68481ED146}" srcOrd="0" destOrd="0" presId="urn:microsoft.com/office/officeart/2018/2/layout/IconLabelList"/>
    <dgm:cxn modelId="{6A956089-7205-4665-94ED-42CC044481F0}" type="presParOf" srcId="{B3C82A9F-02C6-4777-B8EE-7A7E57ED2055}" destId="{57ADA861-A069-46E4-9A69-89BE26F97C84}" srcOrd="1" destOrd="0" presId="urn:microsoft.com/office/officeart/2018/2/layout/IconLabelList"/>
    <dgm:cxn modelId="{1551F62E-A6B2-4DD6-9A49-D0BA998E93C3}" type="presParOf" srcId="{B3C82A9F-02C6-4777-B8EE-7A7E57ED2055}" destId="{52100147-2FE4-4986-AE57-8364E4180710}" srcOrd="2" destOrd="0" presId="urn:microsoft.com/office/officeart/2018/2/layout/IconLabelList"/>
    <dgm:cxn modelId="{8A852FE0-1976-493E-B649-FB0E5AA13D63}" type="presParOf" srcId="{7425F2D5-3718-44CB-9C16-900A3A6F8351}" destId="{329BF41F-EB18-4A3D-96B7-6E61A0F29D5B}" srcOrd="5" destOrd="0" presId="urn:microsoft.com/office/officeart/2018/2/layout/IconLabelList"/>
    <dgm:cxn modelId="{3176C525-DB44-42AD-B495-FF18E13E52AA}" type="presParOf" srcId="{7425F2D5-3718-44CB-9C16-900A3A6F8351}" destId="{828A2A00-9634-4A66-97D5-79E7E75A2AF0}" srcOrd="6" destOrd="0" presId="urn:microsoft.com/office/officeart/2018/2/layout/IconLabelList"/>
    <dgm:cxn modelId="{B573D4F0-E92E-4FC6-AD1C-A90EF044D3E4}" type="presParOf" srcId="{828A2A00-9634-4A66-97D5-79E7E75A2AF0}" destId="{0FC1CB30-907E-4866-B5F5-3F0177B2C7C3}" srcOrd="0" destOrd="0" presId="urn:microsoft.com/office/officeart/2018/2/layout/IconLabelList"/>
    <dgm:cxn modelId="{AB0BA8DA-7D13-4C3A-9A1F-D37894C6E70F}" type="presParOf" srcId="{828A2A00-9634-4A66-97D5-79E7E75A2AF0}" destId="{01452EB8-D3AA-4F7E-A899-E659C745BD37}" srcOrd="1" destOrd="0" presId="urn:microsoft.com/office/officeart/2018/2/layout/IconLabelList"/>
    <dgm:cxn modelId="{EB40AF52-8A28-47F7-A9CF-6FD11512DBC5}" type="presParOf" srcId="{828A2A00-9634-4A66-97D5-79E7E75A2AF0}" destId="{EFE2CA59-212E-455D-9887-A1F32A1BA45A}" srcOrd="2" destOrd="0" presId="urn:microsoft.com/office/officeart/2018/2/layout/IconLabelList"/>
    <dgm:cxn modelId="{3EB3A521-E71F-4146-97C9-5434B9206E98}" type="presParOf" srcId="{7425F2D5-3718-44CB-9C16-900A3A6F8351}" destId="{4E094722-6506-4D52-BB8A-C868A8E32060}" srcOrd="7" destOrd="0" presId="urn:microsoft.com/office/officeart/2018/2/layout/IconLabelList"/>
    <dgm:cxn modelId="{349E0065-2876-4829-8CD6-EE261A33A4D1}" type="presParOf" srcId="{7425F2D5-3718-44CB-9C16-900A3A6F8351}" destId="{5A879FD5-1E8D-45D4-ADBF-4EAC3F82B73F}" srcOrd="8" destOrd="0" presId="urn:microsoft.com/office/officeart/2018/2/layout/IconLabelList"/>
    <dgm:cxn modelId="{D1328719-B27B-477D-8EB7-AFBFD1A4E55E}" type="presParOf" srcId="{5A879FD5-1E8D-45D4-ADBF-4EAC3F82B73F}" destId="{9D7DC6A5-AE0B-4C7C-AFD6-899FA9D5F33A}" srcOrd="0" destOrd="0" presId="urn:microsoft.com/office/officeart/2018/2/layout/IconLabelList"/>
    <dgm:cxn modelId="{F5E6A88B-4FE0-42F8-93DA-6E810B484BF2}" type="presParOf" srcId="{5A879FD5-1E8D-45D4-ADBF-4EAC3F82B73F}" destId="{A12C4A9F-F24E-4A59-9C61-E1972143D77E}" srcOrd="1" destOrd="0" presId="urn:microsoft.com/office/officeart/2018/2/layout/IconLabelList"/>
    <dgm:cxn modelId="{75918904-A2B7-419C-9DC7-D0628B807F53}" type="presParOf" srcId="{5A879FD5-1E8D-45D4-ADBF-4EAC3F82B73F}" destId="{82A71BFF-95D7-4087-B62C-5D1E035FB85A}" srcOrd="2" destOrd="0" presId="urn:microsoft.com/office/officeart/2018/2/layout/IconLabelList"/>
    <dgm:cxn modelId="{A361DB17-9FDD-46C3-880B-377919BAAD02}" type="presParOf" srcId="{7425F2D5-3718-44CB-9C16-900A3A6F8351}" destId="{2747EE04-4F11-47B9-AD48-07CE1A4BD8A6}" srcOrd="9" destOrd="0" presId="urn:microsoft.com/office/officeart/2018/2/layout/IconLabelList"/>
    <dgm:cxn modelId="{2A9AE19B-28D6-44C8-BCF4-61C56A1EF150}" type="presParOf" srcId="{7425F2D5-3718-44CB-9C16-900A3A6F8351}" destId="{CB6B8720-A89D-4F80-AC4E-B2E67FE00288}" srcOrd="10" destOrd="0" presId="urn:microsoft.com/office/officeart/2018/2/layout/IconLabelList"/>
    <dgm:cxn modelId="{0EF8E1BA-6E7A-4485-A19B-DD8CF30D9D20}" type="presParOf" srcId="{CB6B8720-A89D-4F80-AC4E-B2E67FE00288}" destId="{24013B48-5233-4EC6-B709-A035D73562B2}" srcOrd="0" destOrd="0" presId="urn:microsoft.com/office/officeart/2018/2/layout/IconLabelList"/>
    <dgm:cxn modelId="{D267C0AB-1D25-4EDF-964A-F6FA59317AEB}" type="presParOf" srcId="{CB6B8720-A89D-4F80-AC4E-B2E67FE00288}" destId="{ED446E6E-6CF1-41DC-AE56-321075B2329E}" srcOrd="1" destOrd="0" presId="urn:microsoft.com/office/officeart/2018/2/layout/IconLabelList"/>
    <dgm:cxn modelId="{09EDB9FA-740C-499A-937C-562FBAF34E92}" type="presParOf" srcId="{CB6B8720-A89D-4F80-AC4E-B2E67FE00288}" destId="{D07DA725-4F40-44F8-A434-DDA8DA03C01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174923-A06D-46F7-8CE8-53D8E189CC7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A076A8-47A4-4778-A845-9CCE86B1814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u="sng"/>
            <a:t>Sentence stems</a:t>
          </a:r>
          <a:endParaRPr lang="en-US"/>
        </a:p>
      </dgm:t>
    </dgm:pt>
    <dgm:pt modelId="{10B3ED7B-91A1-4A7C-81E4-59AE6A368E7B}" type="parTrans" cxnId="{08403CF9-ED9C-4459-99F8-2E1943A3E891}">
      <dgm:prSet/>
      <dgm:spPr/>
      <dgm:t>
        <a:bodyPr/>
        <a:lstStyle/>
        <a:p>
          <a:endParaRPr lang="en-US"/>
        </a:p>
      </dgm:t>
    </dgm:pt>
    <dgm:pt modelId="{3AA65601-1BC6-4737-82BA-0916D9CF2CE9}" type="sibTrans" cxnId="{08403CF9-ED9C-4459-99F8-2E1943A3E891}">
      <dgm:prSet/>
      <dgm:spPr/>
      <dgm:t>
        <a:bodyPr/>
        <a:lstStyle/>
        <a:p>
          <a:endParaRPr lang="en-US"/>
        </a:p>
      </dgm:t>
    </dgm:pt>
    <dgm:pt modelId="{41EB4052-F80B-45FB-B474-346BDC2A29B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strongly/ mostly/ somewhat/ partly agree because …</a:t>
          </a:r>
          <a:endParaRPr lang="en-US"/>
        </a:p>
      </dgm:t>
    </dgm:pt>
    <dgm:pt modelId="{20A07F4D-FF3A-45D2-A015-54C0BE8EF32C}" type="parTrans" cxnId="{092CFCC6-2B1E-4B5D-9727-DAE6BC0446CD}">
      <dgm:prSet/>
      <dgm:spPr/>
      <dgm:t>
        <a:bodyPr/>
        <a:lstStyle/>
        <a:p>
          <a:endParaRPr lang="en-US"/>
        </a:p>
      </dgm:t>
    </dgm:pt>
    <dgm:pt modelId="{7882B606-08C0-42F3-8A2B-9F77AA9116F5}" type="sibTrans" cxnId="{092CFCC6-2B1E-4B5D-9727-DAE6BC0446CD}">
      <dgm:prSet/>
      <dgm:spPr/>
      <dgm:t>
        <a:bodyPr/>
        <a:lstStyle/>
        <a:p>
          <a:endParaRPr lang="en-US"/>
        </a:p>
      </dgm:t>
    </dgm:pt>
    <dgm:pt modelId="{D225A564-F02B-45E9-9A7A-AE9E76936F0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strongly/ mostly/ somewhat/ partly disagree because …</a:t>
          </a:r>
          <a:endParaRPr lang="en-US"/>
        </a:p>
      </dgm:t>
    </dgm:pt>
    <dgm:pt modelId="{ABB380EC-8799-4D79-B5EC-D9BA93E666BB}" type="parTrans" cxnId="{907D9A54-C661-4C50-B241-0C7FE324BD0F}">
      <dgm:prSet/>
      <dgm:spPr/>
      <dgm:t>
        <a:bodyPr/>
        <a:lstStyle/>
        <a:p>
          <a:endParaRPr lang="en-US"/>
        </a:p>
      </dgm:t>
    </dgm:pt>
    <dgm:pt modelId="{7465E63B-32EE-425E-A027-017E1F8E8757}" type="sibTrans" cxnId="{907D9A54-C661-4C50-B241-0C7FE324BD0F}">
      <dgm:prSet/>
      <dgm:spPr/>
      <dgm:t>
        <a:bodyPr/>
        <a:lstStyle/>
        <a:p>
          <a:endParaRPr lang="en-US"/>
        </a:p>
      </dgm:t>
    </dgm:pt>
    <dgm:pt modelId="{4E97F0E6-1E25-4F3C-A438-D8E218F227F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 addition, …</a:t>
          </a:r>
          <a:endParaRPr lang="en-US"/>
        </a:p>
      </dgm:t>
    </dgm:pt>
    <dgm:pt modelId="{F9A0B28C-380C-4058-BB04-FCE2AD682167}" type="parTrans" cxnId="{20A13848-1325-4C74-80F1-0E84CFA23607}">
      <dgm:prSet/>
      <dgm:spPr/>
      <dgm:t>
        <a:bodyPr/>
        <a:lstStyle/>
        <a:p>
          <a:endParaRPr lang="en-US"/>
        </a:p>
      </dgm:t>
    </dgm:pt>
    <dgm:pt modelId="{3F17B859-F128-45D6-A2C2-5CE4A617FA67}" type="sibTrans" cxnId="{20A13848-1325-4C74-80F1-0E84CFA23607}">
      <dgm:prSet/>
      <dgm:spPr/>
      <dgm:t>
        <a:bodyPr/>
        <a:lstStyle/>
        <a:p>
          <a:endParaRPr lang="en-US"/>
        </a:p>
      </dgm:t>
    </dgm:pt>
    <dgm:pt modelId="{F56422D9-ACE4-4183-A2E4-DEE0C825E24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On the other hand …</a:t>
          </a:r>
          <a:endParaRPr lang="en-US" dirty="0"/>
        </a:p>
      </dgm:t>
    </dgm:pt>
    <dgm:pt modelId="{1D6D2B11-54F4-4A92-B1BE-A27CBD2DB8DA}" type="parTrans" cxnId="{C52B121C-F270-46E2-AB6E-0DF2D23BC88C}">
      <dgm:prSet/>
      <dgm:spPr/>
      <dgm:t>
        <a:bodyPr/>
        <a:lstStyle/>
        <a:p>
          <a:endParaRPr lang="en-US"/>
        </a:p>
      </dgm:t>
    </dgm:pt>
    <dgm:pt modelId="{C0996B73-2E43-4F24-9028-30487F450B7C}" type="sibTrans" cxnId="{C52B121C-F270-46E2-AB6E-0DF2D23BC88C}">
      <dgm:prSet/>
      <dgm:spPr/>
      <dgm:t>
        <a:bodyPr/>
        <a:lstStyle/>
        <a:p>
          <a:endParaRPr lang="en-US"/>
        </a:p>
      </dgm:t>
    </dgm:pt>
    <dgm:pt modelId="{8428FF91-F3DA-4CF8-8B2B-340A16283AA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Alternatively …</a:t>
          </a:r>
          <a:endParaRPr lang="en-US" dirty="0"/>
        </a:p>
      </dgm:t>
    </dgm:pt>
    <dgm:pt modelId="{CBE8B397-9459-4A48-996F-7FDDEA0E41E5}" type="parTrans" cxnId="{709374E0-F70F-47F5-AE08-D84B1012089F}">
      <dgm:prSet/>
      <dgm:spPr/>
      <dgm:t>
        <a:bodyPr/>
        <a:lstStyle/>
        <a:p>
          <a:endParaRPr lang="en-US"/>
        </a:p>
      </dgm:t>
    </dgm:pt>
    <dgm:pt modelId="{FE2AB3E5-CDE4-4966-94F6-C274BE7DDAD0}" type="sibTrans" cxnId="{709374E0-F70F-47F5-AE08-D84B1012089F}">
      <dgm:prSet/>
      <dgm:spPr/>
      <dgm:t>
        <a:bodyPr/>
        <a:lstStyle/>
        <a:p>
          <a:endParaRPr lang="en-US"/>
        </a:p>
      </dgm:t>
    </dgm:pt>
    <dgm:pt modelId="{7425F2D5-3718-44CB-9C16-900A3A6F8351}" type="pres">
      <dgm:prSet presAssocID="{0D174923-A06D-46F7-8CE8-53D8E189CC7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A459DF-42BA-4D99-83F2-134C479C5522}" type="pres">
      <dgm:prSet presAssocID="{C0A076A8-47A4-4778-A845-9CCE86B18140}" presName="compNode" presStyleCnt="0"/>
      <dgm:spPr/>
    </dgm:pt>
    <dgm:pt modelId="{88756BAB-A67A-41C6-A06D-E4D4735E84B6}" type="pres">
      <dgm:prSet presAssocID="{C0A076A8-47A4-4778-A845-9CCE86B1814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8151A557-B90C-4019-9DC1-7D2492E53068}" type="pres">
      <dgm:prSet presAssocID="{C0A076A8-47A4-4778-A845-9CCE86B18140}" presName="spaceRect" presStyleCnt="0"/>
      <dgm:spPr/>
    </dgm:pt>
    <dgm:pt modelId="{38BB97F8-1AE3-4AF5-BD72-F9817824659F}" type="pres">
      <dgm:prSet presAssocID="{C0A076A8-47A4-4778-A845-9CCE86B18140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C162C21-5E16-4AB4-B387-52E451BEE3F0}" type="pres">
      <dgm:prSet presAssocID="{3AA65601-1BC6-4737-82BA-0916D9CF2CE9}" presName="sibTrans" presStyleCnt="0"/>
      <dgm:spPr/>
    </dgm:pt>
    <dgm:pt modelId="{90340BA1-799E-4761-A7A9-4DD7018AEE3E}" type="pres">
      <dgm:prSet presAssocID="{41EB4052-F80B-45FB-B474-346BDC2A29B8}" presName="compNode" presStyleCnt="0"/>
      <dgm:spPr/>
    </dgm:pt>
    <dgm:pt modelId="{BD4EAAD3-A2E2-4DCF-AB0D-9F264A99C23C}" type="pres">
      <dgm:prSet presAssocID="{41EB4052-F80B-45FB-B474-346BDC2A29B8}" presName="iconRect" presStyleLbl="node1" presStyleIdx="1" presStyleCnt="6" custLinFactNeighborX="-591" custLinFactNeighborY="1089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6B08FFCC-751B-42B9-9E50-071CA35908EC}" type="pres">
      <dgm:prSet presAssocID="{41EB4052-F80B-45FB-B474-346BDC2A29B8}" presName="spaceRect" presStyleCnt="0"/>
      <dgm:spPr/>
    </dgm:pt>
    <dgm:pt modelId="{8D094FD8-3F4F-469E-A90D-4838406CA983}" type="pres">
      <dgm:prSet presAssocID="{41EB4052-F80B-45FB-B474-346BDC2A29B8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DC7B69B-68A7-4C05-84B7-D091848FA76A}" type="pres">
      <dgm:prSet presAssocID="{7882B606-08C0-42F3-8A2B-9F77AA9116F5}" presName="sibTrans" presStyleCnt="0"/>
      <dgm:spPr/>
    </dgm:pt>
    <dgm:pt modelId="{B3C82A9F-02C6-4777-B8EE-7A7E57ED2055}" type="pres">
      <dgm:prSet presAssocID="{D225A564-F02B-45E9-9A7A-AE9E76936F09}" presName="compNode" presStyleCnt="0"/>
      <dgm:spPr/>
    </dgm:pt>
    <dgm:pt modelId="{702BF57C-DC4C-4B3C-B45A-CF68481ED146}" type="pres">
      <dgm:prSet presAssocID="{D225A564-F02B-45E9-9A7A-AE9E76936F0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57ADA861-A069-46E4-9A69-89BE26F97C84}" type="pres">
      <dgm:prSet presAssocID="{D225A564-F02B-45E9-9A7A-AE9E76936F09}" presName="spaceRect" presStyleCnt="0"/>
      <dgm:spPr/>
    </dgm:pt>
    <dgm:pt modelId="{52100147-2FE4-4986-AE57-8364E4180710}" type="pres">
      <dgm:prSet presAssocID="{D225A564-F02B-45E9-9A7A-AE9E76936F09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29BF41F-EB18-4A3D-96B7-6E61A0F29D5B}" type="pres">
      <dgm:prSet presAssocID="{7465E63B-32EE-425E-A027-017E1F8E8757}" presName="sibTrans" presStyleCnt="0"/>
      <dgm:spPr/>
    </dgm:pt>
    <dgm:pt modelId="{828A2A00-9634-4A66-97D5-79E7E75A2AF0}" type="pres">
      <dgm:prSet presAssocID="{4E97F0E6-1E25-4F3C-A438-D8E218F227FF}" presName="compNode" presStyleCnt="0"/>
      <dgm:spPr/>
    </dgm:pt>
    <dgm:pt modelId="{0FC1CB30-907E-4866-B5F5-3F0177B2C7C3}" type="pres">
      <dgm:prSet presAssocID="{4E97F0E6-1E25-4F3C-A438-D8E218F227FF}" presName="iconRect" presStyleLbl="node1" presStyleIdx="3" presStyleCnt="6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dd"/>
        </a:ext>
      </dgm:extLst>
    </dgm:pt>
    <dgm:pt modelId="{01452EB8-D3AA-4F7E-A899-E659C745BD37}" type="pres">
      <dgm:prSet presAssocID="{4E97F0E6-1E25-4F3C-A438-D8E218F227FF}" presName="spaceRect" presStyleCnt="0"/>
      <dgm:spPr/>
    </dgm:pt>
    <dgm:pt modelId="{EFE2CA59-212E-455D-9887-A1F32A1BA45A}" type="pres">
      <dgm:prSet presAssocID="{4E97F0E6-1E25-4F3C-A438-D8E218F227FF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E094722-6506-4D52-BB8A-C868A8E32060}" type="pres">
      <dgm:prSet presAssocID="{3F17B859-F128-45D6-A2C2-5CE4A617FA67}" presName="sibTrans" presStyleCnt="0"/>
      <dgm:spPr/>
    </dgm:pt>
    <dgm:pt modelId="{5A879FD5-1E8D-45D4-ADBF-4EAC3F82B73F}" type="pres">
      <dgm:prSet presAssocID="{F56422D9-ACE4-4183-A2E4-DEE0C825E24D}" presName="compNode" presStyleCnt="0"/>
      <dgm:spPr/>
    </dgm:pt>
    <dgm:pt modelId="{9D7DC6A5-AE0B-4C7C-AFD6-899FA9D5F33A}" type="pres">
      <dgm:prSet presAssocID="{F56422D9-ACE4-4183-A2E4-DEE0C825E24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A12C4A9F-F24E-4A59-9C61-E1972143D77E}" type="pres">
      <dgm:prSet presAssocID="{F56422D9-ACE4-4183-A2E4-DEE0C825E24D}" presName="spaceRect" presStyleCnt="0"/>
      <dgm:spPr/>
    </dgm:pt>
    <dgm:pt modelId="{82A71BFF-95D7-4087-B62C-5D1E035FB85A}" type="pres">
      <dgm:prSet presAssocID="{F56422D9-ACE4-4183-A2E4-DEE0C825E24D}" presName="textRect" presStyleLbl="revTx" presStyleIdx="4" presStyleCnt="6" custScaleX="138771" custScaleY="119129" custLinFactNeighborX="700" custLinFactNeighborY="1799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747EE04-4F11-47B9-AD48-07CE1A4BD8A6}" type="pres">
      <dgm:prSet presAssocID="{C0996B73-2E43-4F24-9028-30487F450B7C}" presName="sibTrans" presStyleCnt="0"/>
      <dgm:spPr/>
    </dgm:pt>
    <dgm:pt modelId="{CB6B8720-A89D-4F80-AC4E-B2E67FE00288}" type="pres">
      <dgm:prSet presAssocID="{8428FF91-F3DA-4CF8-8B2B-340A16283AAB}" presName="compNode" presStyleCnt="0"/>
      <dgm:spPr/>
    </dgm:pt>
    <dgm:pt modelId="{24013B48-5233-4EC6-B709-A035D73562B2}" type="pres">
      <dgm:prSet presAssocID="{8428FF91-F3DA-4CF8-8B2B-340A16283AA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ED446E6E-6CF1-41DC-AE56-321075B2329E}" type="pres">
      <dgm:prSet presAssocID="{8428FF91-F3DA-4CF8-8B2B-340A16283AAB}" presName="spaceRect" presStyleCnt="0"/>
      <dgm:spPr/>
    </dgm:pt>
    <dgm:pt modelId="{D07DA725-4F40-44F8-A434-DDA8DA03C01D}" type="pres">
      <dgm:prSet presAssocID="{8428FF91-F3DA-4CF8-8B2B-340A16283AAB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A13848-1325-4C74-80F1-0E84CFA23607}" srcId="{0D174923-A06D-46F7-8CE8-53D8E189CC76}" destId="{4E97F0E6-1E25-4F3C-A438-D8E218F227FF}" srcOrd="3" destOrd="0" parTransId="{F9A0B28C-380C-4058-BB04-FCE2AD682167}" sibTransId="{3F17B859-F128-45D6-A2C2-5CE4A617FA67}"/>
    <dgm:cxn modelId="{C52B121C-F270-46E2-AB6E-0DF2D23BC88C}" srcId="{0D174923-A06D-46F7-8CE8-53D8E189CC76}" destId="{F56422D9-ACE4-4183-A2E4-DEE0C825E24D}" srcOrd="4" destOrd="0" parTransId="{1D6D2B11-54F4-4A92-B1BE-A27CBD2DB8DA}" sibTransId="{C0996B73-2E43-4F24-9028-30487F450B7C}"/>
    <dgm:cxn modelId="{5F7635BF-BC2C-43D9-9D10-DE9463270FD7}" type="presOf" srcId="{F56422D9-ACE4-4183-A2E4-DEE0C825E24D}" destId="{82A71BFF-95D7-4087-B62C-5D1E035FB85A}" srcOrd="0" destOrd="0" presId="urn:microsoft.com/office/officeart/2018/2/layout/IconLabelList"/>
    <dgm:cxn modelId="{092CFCC6-2B1E-4B5D-9727-DAE6BC0446CD}" srcId="{0D174923-A06D-46F7-8CE8-53D8E189CC76}" destId="{41EB4052-F80B-45FB-B474-346BDC2A29B8}" srcOrd="1" destOrd="0" parTransId="{20A07F4D-FF3A-45D2-A015-54C0BE8EF32C}" sibTransId="{7882B606-08C0-42F3-8A2B-9F77AA9116F5}"/>
    <dgm:cxn modelId="{5196337A-56B1-4372-900D-BF988F3584AF}" type="presOf" srcId="{4E97F0E6-1E25-4F3C-A438-D8E218F227FF}" destId="{EFE2CA59-212E-455D-9887-A1F32A1BA45A}" srcOrd="0" destOrd="0" presId="urn:microsoft.com/office/officeart/2018/2/layout/IconLabelList"/>
    <dgm:cxn modelId="{CBCDE87A-0D9E-40F7-AE93-68CF2A68F819}" type="presOf" srcId="{C0A076A8-47A4-4778-A845-9CCE86B18140}" destId="{38BB97F8-1AE3-4AF5-BD72-F9817824659F}" srcOrd="0" destOrd="0" presId="urn:microsoft.com/office/officeart/2018/2/layout/IconLabelList"/>
    <dgm:cxn modelId="{08403CF9-ED9C-4459-99F8-2E1943A3E891}" srcId="{0D174923-A06D-46F7-8CE8-53D8E189CC76}" destId="{C0A076A8-47A4-4778-A845-9CCE86B18140}" srcOrd="0" destOrd="0" parTransId="{10B3ED7B-91A1-4A7C-81E4-59AE6A368E7B}" sibTransId="{3AA65601-1BC6-4737-82BA-0916D9CF2CE9}"/>
    <dgm:cxn modelId="{5CD95695-9E19-468E-B834-BF8144B72D41}" type="presOf" srcId="{0D174923-A06D-46F7-8CE8-53D8E189CC76}" destId="{7425F2D5-3718-44CB-9C16-900A3A6F8351}" srcOrd="0" destOrd="0" presId="urn:microsoft.com/office/officeart/2018/2/layout/IconLabelList"/>
    <dgm:cxn modelId="{E26CFE68-D774-4CB1-A754-A5666ACE78CE}" type="presOf" srcId="{41EB4052-F80B-45FB-B474-346BDC2A29B8}" destId="{8D094FD8-3F4F-469E-A90D-4838406CA983}" srcOrd="0" destOrd="0" presId="urn:microsoft.com/office/officeart/2018/2/layout/IconLabelList"/>
    <dgm:cxn modelId="{907D9A54-C661-4C50-B241-0C7FE324BD0F}" srcId="{0D174923-A06D-46F7-8CE8-53D8E189CC76}" destId="{D225A564-F02B-45E9-9A7A-AE9E76936F09}" srcOrd="2" destOrd="0" parTransId="{ABB380EC-8799-4D79-B5EC-D9BA93E666BB}" sibTransId="{7465E63B-32EE-425E-A027-017E1F8E8757}"/>
    <dgm:cxn modelId="{709374E0-F70F-47F5-AE08-D84B1012089F}" srcId="{0D174923-A06D-46F7-8CE8-53D8E189CC76}" destId="{8428FF91-F3DA-4CF8-8B2B-340A16283AAB}" srcOrd="5" destOrd="0" parTransId="{CBE8B397-9459-4A48-996F-7FDDEA0E41E5}" sibTransId="{FE2AB3E5-CDE4-4966-94F6-C274BE7DDAD0}"/>
    <dgm:cxn modelId="{5F4A2A94-DE8F-410B-8EAE-D757A02D90B9}" type="presOf" srcId="{8428FF91-F3DA-4CF8-8B2B-340A16283AAB}" destId="{D07DA725-4F40-44F8-A434-DDA8DA03C01D}" srcOrd="0" destOrd="0" presId="urn:microsoft.com/office/officeart/2018/2/layout/IconLabelList"/>
    <dgm:cxn modelId="{05AD1CB1-785D-4ACC-965E-10E87984696B}" type="presOf" srcId="{D225A564-F02B-45E9-9A7A-AE9E76936F09}" destId="{52100147-2FE4-4986-AE57-8364E4180710}" srcOrd="0" destOrd="0" presId="urn:microsoft.com/office/officeart/2018/2/layout/IconLabelList"/>
    <dgm:cxn modelId="{39F7A40C-DC92-4FBF-B7CF-DACC820D356E}" type="presParOf" srcId="{7425F2D5-3718-44CB-9C16-900A3A6F8351}" destId="{7FA459DF-42BA-4D99-83F2-134C479C5522}" srcOrd="0" destOrd="0" presId="urn:microsoft.com/office/officeart/2018/2/layout/IconLabelList"/>
    <dgm:cxn modelId="{B86DC9B3-D816-4C92-9209-639DAA0CBF52}" type="presParOf" srcId="{7FA459DF-42BA-4D99-83F2-134C479C5522}" destId="{88756BAB-A67A-41C6-A06D-E4D4735E84B6}" srcOrd="0" destOrd="0" presId="urn:microsoft.com/office/officeart/2018/2/layout/IconLabelList"/>
    <dgm:cxn modelId="{92E9D267-4E0C-4041-A2A5-FEFCCD71E239}" type="presParOf" srcId="{7FA459DF-42BA-4D99-83F2-134C479C5522}" destId="{8151A557-B90C-4019-9DC1-7D2492E53068}" srcOrd="1" destOrd="0" presId="urn:microsoft.com/office/officeart/2018/2/layout/IconLabelList"/>
    <dgm:cxn modelId="{A56769CE-C84C-4E20-9247-A3DFFC8A24F4}" type="presParOf" srcId="{7FA459DF-42BA-4D99-83F2-134C479C5522}" destId="{38BB97F8-1AE3-4AF5-BD72-F9817824659F}" srcOrd="2" destOrd="0" presId="urn:microsoft.com/office/officeart/2018/2/layout/IconLabelList"/>
    <dgm:cxn modelId="{E53C6B4F-5E8E-48D5-A05C-AF634CAB5E7D}" type="presParOf" srcId="{7425F2D5-3718-44CB-9C16-900A3A6F8351}" destId="{CC162C21-5E16-4AB4-B387-52E451BEE3F0}" srcOrd="1" destOrd="0" presId="urn:microsoft.com/office/officeart/2018/2/layout/IconLabelList"/>
    <dgm:cxn modelId="{7E3508D8-937A-4C9C-9DEF-77EB5FA307A3}" type="presParOf" srcId="{7425F2D5-3718-44CB-9C16-900A3A6F8351}" destId="{90340BA1-799E-4761-A7A9-4DD7018AEE3E}" srcOrd="2" destOrd="0" presId="urn:microsoft.com/office/officeart/2018/2/layout/IconLabelList"/>
    <dgm:cxn modelId="{9F4D0392-65DD-456A-BEB3-0CF06BB402DC}" type="presParOf" srcId="{90340BA1-799E-4761-A7A9-4DD7018AEE3E}" destId="{BD4EAAD3-A2E2-4DCF-AB0D-9F264A99C23C}" srcOrd="0" destOrd="0" presId="urn:microsoft.com/office/officeart/2018/2/layout/IconLabelList"/>
    <dgm:cxn modelId="{17C1F81D-EFA4-45FD-9C9F-37D257D6A3BB}" type="presParOf" srcId="{90340BA1-799E-4761-A7A9-4DD7018AEE3E}" destId="{6B08FFCC-751B-42B9-9E50-071CA35908EC}" srcOrd="1" destOrd="0" presId="urn:microsoft.com/office/officeart/2018/2/layout/IconLabelList"/>
    <dgm:cxn modelId="{9E5E0956-DE01-4836-8A28-CE2A56E9FBD4}" type="presParOf" srcId="{90340BA1-799E-4761-A7A9-4DD7018AEE3E}" destId="{8D094FD8-3F4F-469E-A90D-4838406CA983}" srcOrd="2" destOrd="0" presId="urn:microsoft.com/office/officeart/2018/2/layout/IconLabelList"/>
    <dgm:cxn modelId="{52BE7CA2-8389-47E2-9E60-2D1A50ED1175}" type="presParOf" srcId="{7425F2D5-3718-44CB-9C16-900A3A6F8351}" destId="{8DC7B69B-68A7-4C05-84B7-D091848FA76A}" srcOrd="3" destOrd="0" presId="urn:microsoft.com/office/officeart/2018/2/layout/IconLabelList"/>
    <dgm:cxn modelId="{C3546D96-B36D-46A5-8515-6BF03AF77170}" type="presParOf" srcId="{7425F2D5-3718-44CB-9C16-900A3A6F8351}" destId="{B3C82A9F-02C6-4777-B8EE-7A7E57ED2055}" srcOrd="4" destOrd="0" presId="urn:microsoft.com/office/officeart/2018/2/layout/IconLabelList"/>
    <dgm:cxn modelId="{22EB24AF-6B53-4982-A4D2-F396C26C92B7}" type="presParOf" srcId="{B3C82A9F-02C6-4777-B8EE-7A7E57ED2055}" destId="{702BF57C-DC4C-4B3C-B45A-CF68481ED146}" srcOrd="0" destOrd="0" presId="urn:microsoft.com/office/officeart/2018/2/layout/IconLabelList"/>
    <dgm:cxn modelId="{6A956089-7205-4665-94ED-42CC044481F0}" type="presParOf" srcId="{B3C82A9F-02C6-4777-B8EE-7A7E57ED2055}" destId="{57ADA861-A069-46E4-9A69-89BE26F97C84}" srcOrd="1" destOrd="0" presId="urn:microsoft.com/office/officeart/2018/2/layout/IconLabelList"/>
    <dgm:cxn modelId="{1551F62E-A6B2-4DD6-9A49-D0BA998E93C3}" type="presParOf" srcId="{B3C82A9F-02C6-4777-B8EE-7A7E57ED2055}" destId="{52100147-2FE4-4986-AE57-8364E4180710}" srcOrd="2" destOrd="0" presId="urn:microsoft.com/office/officeart/2018/2/layout/IconLabelList"/>
    <dgm:cxn modelId="{8A852FE0-1976-493E-B649-FB0E5AA13D63}" type="presParOf" srcId="{7425F2D5-3718-44CB-9C16-900A3A6F8351}" destId="{329BF41F-EB18-4A3D-96B7-6E61A0F29D5B}" srcOrd="5" destOrd="0" presId="urn:microsoft.com/office/officeart/2018/2/layout/IconLabelList"/>
    <dgm:cxn modelId="{3176C525-DB44-42AD-B495-FF18E13E52AA}" type="presParOf" srcId="{7425F2D5-3718-44CB-9C16-900A3A6F8351}" destId="{828A2A00-9634-4A66-97D5-79E7E75A2AF0}" srcOrd="6" destOrd="0" presId="urn:microsoft.com/office/officeart/2018/2/layout/IconLabelList"/>
    <dgm:cxn modelId="{B573D4F0-E92E-4FC6-AD1C-A90EF044D3E4}" type="presParOf" srcId="{828A2A00-9634-4A66-97D5-79E7E75A2AF0}" destId="{0FC1CB30-907E-4866-B5F5-3F0177B2C7C3}" srcOrd="0" destOrd="0" presId="urn:microsoft.com/office/officeart/2018/2/layout/IconLabelList"/>
    <dgm:cxn modelId="{AB0BA8DA-7D13-4C3A-9A1F-D37894C6E70F}" type="presParOf" srcId="{828A2A00-9634-4A66-97D5-79E7E75A2AF0}" destId="{01452EB8-D3AA-4F7E-A899-E659C745BD37}" srcOrd="1" destOrd="0" presId="urn:microsoft.com/office/officeart/2018/2/layout/IconLabelList"/>
    <dgm:cxn modelId="{EB40AF52-8A28-47F7-A9CF-6FD11512DBC5}" type="presParOf" srcId="{828A2A00-9634-4A66-97D5-79E7E75A2AF0}" destId="{EFE2CA59-212E-455D-9887-A1F32A1BA45A}" srcOrd="2" destOrd="0" presId="urn:microsoft.com/office/officeart/2018/2/layout/IconLabelList"/>
    <dgm:cxn modelId="{3EB3A521-E71F-4146-97C9-5434B9206E98}" type="presParOf" srcId="{7425F2D5-3718-44CB-9C16-900A3A6F8351}" destId="{4E094722-6506-4D52-BB8A-C868A8E32060}" srcOrd="7" destOrd="0" presId="urn:microsoft.com/office/officeart/2018/2/layout/IconLabelList"/>
    <dgm:cxn modelId="{349E0065-2876-4829-8CD6-EE261A33A4D1}" type="presParOf" srcId="{7425F2D5-3718-44CB-9C16-900A3A6F8351}" destId="{5A879FD5-1E8D-45D4-ADBF-4EAC3F82B73F}" srcOrd="8" destOrd="0" presId="urn:microsoft.com/office/officeart/2018/2/layout/IconLabelList"/>
    <dgm:cxn modelId="{D1328719-B27B-477D-8EB7-AFBFD1A4E55E}" type="presParOf" srcId="{5A879FD5-1E8D-45D4-ADBF-4EAC3F82B73F}" destId="{9D7DC6A5-AE0B-4C7C-AFD6-899FA9D5F33A}" srcOrd="0" destOrd="0" presId="urn:microsoft.com/office/officeart/2018/2/layout/IconLabelList"/>
    <dgm:cxn modelId="{F5E6A88B-4FE0-42F8-93DA-6E810B484BF2}" type="presParOf" srcId="{5A879FD5-1E8D-45D4-ADBF-4EAC3F82B73F}" destId="{A12C4A9F-F24E-4A59-9C61-E1972143D77E}" srcOrd="1" destOrd="0" presId="urn:microsoft.com/office/officeart/2018/2/layout/IconLabelList"/>
    <dgm:cxn modelId="{75918904-A2B7-419C-9DC7-D0628B807F53}" type="presParOf" srcId="{5A879FD5-1E8D-45D4-ADBF-4EAC3F82B73F}" destId="{82A71BFF-95D7-4087-B62C-5D1E035FB85A}" srcOrd="2" destOrd="0" presId="urn:microsoft.com/office/officeart/2018/2/layout/IconLabelList"/>
    <dgm:cxn modelId="{A361DB17-9FDD-46C3-880B-377919BAAD02}" type="presParOf" srcId="{7425F2D5-3718-44CB-9C16-900A3A6F8351}" destId="{2747EE04-4F11-47B9-AD48-07CE1A4BD8A6}" srcOrd="9" destOrd="0" presId="urn:microsoft.com/office/officeart/2018/2/layout/IconLabelList"/>
    <dgm:cxn modelId="{2A9AE19B-28D6-44C8-BCF4-61C56A1EF150}" type="presParOf" srcId="{7425F2D5-3718-44CB-9C16-900A3A6F8351}" destId="{CB6B8720-A89D-4F80-AC4E-B2E67FE00288}" srcOrd="10" destOrd="0" presId="urn:microsoft.com/office/officeart/2018/2/layout/IconLabelList"/>
    <dgm:cxn modelId="{0EF8E1BA-6E7A-4485-A19B-DD8CF30D9D20}" type="presParOf" srcId="{CB6B8720-A89D-4F80-AC4E-B2E67FE00288}" destId="{24013B48-5233-4EC6-B709-A035D73562B2}" srcOrd="0" destOrd="0" presId="urn:microsoft.com/office/officeart/2018/2/layout/IconLabelList"/>
    <dgm:cxn modelId="{D267C0AB-1D25-4EDF-964A-F6FA59317AEB}" type="presParOf" srcId="{CB6B8720-A89D-4F80-AC4E-B2E67FE00288}" destId="{ED446E6E-6CF1-41DC-AE56-321075B2329E}" srcOrd="1" destOrd="0" presId="urn:microsoft.com/office/officeart/2018/2/layout/IconLabelList"/>
    <dgm:cxn modelId="{09EDB9FA-740C-499A-937C-562FBAF34E92}" type="presParOf" srcId="{CB6B8720-A89D-4F80-AC4E-B2E67FE00288}" destId="{D07DA725-4F40-44F8-A434-DDA8DA03C01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56BAB-A67A-41C6-A06D-E4D4735E84B6}">
      <dsp:nvSpPr>
        <dsp:cNvPr id="0" name=""/>
        <dsp:cNvSpPr/>
      </dsp:nvSpPr>
      <dsp:spPr>
        <a:xfrm>
          <a:off x="356874" y="1000205"/>
          <a:ext cx="579814" cy="5798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B97F8-1AE3-4AF5-BD72-F9817824659F}">
      <dsp:nvSpPr>
        <dsp:cNvPr id="0" name=""/>
        <dsp:cNvSpPr/>
      </dsp:nvSpPr>
      <dsp:spPr>
        <a:xfrm>
          <a:off x="2543" y="1777612"/>
          <a:ext cx="1288476" cy="51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u="sng" kern="1200"/>
            <a:t>Sentence stems</a:t>
          </a:r>
          <a:endParaRPr lang="en-US" sz="1100" kern="1200"/>
        </a:p>
      </dsp:txBody>
      <dsp:txXfrm>
        <a:off x="2543" y="1777612"/>
        <a:ext cx="1288476" cy="515390"/>
      </dsp:txXfrm>
    </dsp:sp>
    <dsp:sp modelId="{BD4EAAD3-A2E2-4DCF-AB0D-9F264A99C23C}">
      <dsp:nvSpPr>
        <dsp:cNvPr id="0" name=""/>
        <dsp:cNvSpPr/>
      </dsp:nvSpPr>
      <dsp:spPr>
        <a:xfrm>
          <a:off x="1867407" y="1063353"/>
          <a:ext cx="579814" cy="579814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94FD8-3F4F-469E-A90D-4838406CA983}">
      <dsp:nvSpPr>
        <dsp:cNvPr id="0" name=""/>
        <dsp:cNvSpPr/>
      </dsp:nvSpPr>
      <dsp:spPr>
        <a:xfrm>
          <a:off x="1516503" y="1777612"/>
          <a:ext cx="1288476" cy="51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/>
            <a:t>I strongly/ mostly/ somewhat/ partly agree because …</a:t>
          </a:r>
          <a:endParaRPr lang="en-US" sz="1100" kern="1200"/>
        </a:p>
      </dsp:txBody>
      <dsp:txXfrm>
        <a:off x="1516503" y="1777612"/>
        <a:ext cx="1288476" cy="515390"/>
      </dsp:txXfrm>
    </dsp:sp>
    <dsp:sp modelId="{702BF57C-DC4C-4B3C-B45A-CF68481ED146}">
      <dsp:nvSpPr>
        <dsp:cNvPr id="0" name=""/>
        <dsp:cNvSpPr/>
      </dsp:nvSpPr>
      <dsp:spPr>
        <a:xfrm>
          <a:off x="3384794" y="1000205"/>
          <a:ext cx="579814" cy="579814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00147-2FE4-4986-AE57-8364E4180710}">
      <dsp:nvSpPr>
        <dsp:cNvPr id="0" name=""/>
        <dsp:cNvSpPr/>
      </dsp:nvSpPr>
      <dsp:spPr>
        <a:xfrm>
          <a:off x="3030463" y="1777612"/>
          <a:ext cx="1288476" cy="51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/>
            <a:t>I strongly/ mostly/ somewhat/ partly disagree because …</a:t>
          </a:r>
          <a:endParaRPr lang="en-US" sz="1100" kern="1200"/>
        </a:p>
      </dsp:txBody>
      <dsp:txXfrm>
        <a:off x="3030463" y="1777612"/>
        <a:ext cx="1288476" cy="515390"/>
      </dsp:txXfrm>
    </dsp:sp>
    <dsp:sp modelId="{0FC1CB30-907E-4866-B5F5-3F0177B2C7C3}">
      <dsp:nvSpPr>
        <dsp:cNvPr id="0" name=""/>
        <dsp:cNvSpPr/>
      </dsp:nvSpPr>
      <dsp:spPr>
        <a:xfrm>
          <a:off x="4898754" y="1000205"/>
          <a:ext cx="579814" cy="579814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2CA59-212E-455D-9887-A1F32A1BA45A}">
      <dsp:nvSpPr>
        <dsp:cNvPr id="0" name=""/>
        <dsp:cNvSpPr/>
      </dsp:nvSpPr>
      <dsp:spPr>
        <a:xfrm>
          <a:off x="4544423" y="1777612"/>
          <a:ext cx="1288476" cy="51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/>
            <a:t>In addition, …</a:t>
          </a:r>
          <a:endParaRPr lang="en-US" sz="1100" kern="1200"/>
        </a:p>
      </dsp:txBody>
      <dsp:txXfrm>
        <a:off x="4544423" y="1777612"/>
        <a:ext cx="1288476" cy="515390"/>
      </dsp:txXfrm>
    </dsp:sp>
    <dsp:sp modelId="{9D7DC6A5-AE0B-4C7C-AFD6-899FA9D5F33A}">
      <dsp:nvSpPr>
        <dsp:cNvPr id="0" name=""/>
        <dsp:cNvSpPr/>
      </dsp:nvSpPr>
      <dsp:spPr>
        <a:xfrm>
          <a:off x="6662491" y="975558"/>
          <a:ext cx="579814" cy="579814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71BFF-95D7-4087-B62C-5D1E035FB85A}">
      <dsp:nvSpPr>
        <dsp:cNvPr id="0" name=""/>
        <dsp:cNvSpPr/>
      </dsp:nvSpPr>
      <dsp:spPr>
        <a:xfrm>
          <a:off x="6067402" y="1796399"/>
          <a:ext cx="1788031" cy="613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/>
            <a:t>On the other hand …</a:t>
          </a:r>
          <a:endParaRPr lang="en-US" sz="1100" kern="1200" dirty="0"/>
        </a:p>
      </dsp:txBody>
      <dsp:txXfrm>
        <a:off x="6067402" y="1796399"/>
        <a:ext cx="1788031" cy="613979"/>
      </dsp:txXfrm>
    </dsp:sp>
    <dsp:sp modelId="{24013B48-5233-4EC6-B709-A035D73562B2}">
      <dsp:nvSpPr>
        <dsp:cNvPr id="0" name=""/>
        <dsp:cNvSpPr/>
      </dsp:nvSpPr>
      <dsp:spPr>
        <a:xfrm>
          <a:off x="8426229" y="1000205"/>
          <a:ext cx="579814" cy="579814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DA725-4F40-44F8-A434-DDA8DA03C01D}">
      <dsp:nvSpPr>
        <dsp:cNvPr id="0" name=""/>
        <dsp:cNvSpPr/>
      </dsp:nvSpPr>
      <dsp:spPr>
        <a:xfrm>
          <a:off x="8071898" y="1777612"/>
          <a:ext cx="1288476" cy="51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/>
            <a:t>Alternatively …</a:t>
          </a:r>
          <a:endParaRPr lang="en-US" sz="1100" kern="1200" dirty="0"/>
        </a:p>
      </dsp:txBody>
      <dsp:txXfrm>
        <a:off x="8071898" y="1777612"/>
        <a:ext cx="1288476" cy="515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56BAB-A67A-41C6-A06D-E4D4735E84B6}">
      <dsp:nvSpPr>
        <dsp:cNvPr id="0" name=""/>
        <dsp:cNvSpPr/>
      </dsp:nvSpPr>
      <dsp:spPr>
        <a:xfrm>
          <a:off x="439298" y="850219"/>
          <a:ext cx="716660" cy="7166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B97F8-1AE3-4AF5-BD72-F9817824659F}">
      <dsp:nvSpPr>
        <dsp:cNvPr id="0" name=""/>
        <dsp:cNvSpPr/>
      </dsp:nvSpPr>
      <dsp:spPr>
        <a:xfrm>
          <a:off x="1339" y="1805958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u="sng" kern="1200"/>
            <a:t>Sentence stems</a:t>
          </a:r>
          <a:endParaRPr lang="en-US" sz="1400" kern="1200"/>
        </a:p>
      </dsp:txBody>
      <dsp:txXfrm>
        <a:off x="1339" y="1805958"/>
        <a:ext cx="1592578" cy="637031"/>
      </dsp:txXfrm>
    </dsp:sp>
    <dsp:sp modelId="{BD4EAAD3-A2E2-4DCF-AB0D-9F264A99C23C}">
      <dsp:nvSpPr>
        <dsp:cNvPr id="0" name=""/>
        <dsp:cNvSpPr/>
      </dsp:nvSpPr>
      <dsp:spPr>
        <a:xfrm>
          <a:off x="2306342" y="928270"/>
          <a:ext cx="716660" cy="7166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94FD8-3F4F-469E-A90D-4838406CA983}">
      <dsp:nvSpPr>
        <dsp:cNvPr id="0" name=""/>
        <dsp:cNvSpPr/>
      </dsp:nvSpPr>
      <dsp:spPr>
        <a:xfrm>
          <a:off x="1872619" y="1805958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/>
            <a:t>I strongly/ mostly/ somewhat/ partly agree because …</a:t>
          </a:r>
          <a:endParaRPr lang="en-US" sz="1400" kern="1200"/>
        </a:p>
      </dsp:txBody>
      <dsp:txXfrm>
        <a:off x="1872619" y="1805958"/>
        <a:ext cx="1592578" cy="637031"/>
      </dsp:txXfrm>
    </dsp:sp>
    <dsp:sp modelId="{702BF57C-DC4C-4B3C-B45A-CF68481ED146}">
      <dsp:nvSpPr>
        <dsp:cNvPr id="0" name=""/>
        <dsp:cNvSpPr/>
      </dsp:nvSpPr>
      <dsp:spPr>
        <a:xfrm>
          <a:off x="4181857" y="850219"/>
          <a:ext cx="716660" cy="7166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00147-2FE4-4986-AE57-8364E4180710}">
      <dsp:nvSpPr>
        <dsp:cNvPr id="0" name=""/>
        <dsp:cNvSpPr/>
      </dsp:nvSpPr>
      <dsp:spPr>
        <a:xfrm>
          <a:off x="3743898" y="1805958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/>
            <a:t>I strongly/ mostly/ somewhat/ partly disagree because …</a:t>
          </a:r>
          <a:endParaRPr lang="en-US" sz="1400" kern="1200"/>
        </a:p>
      </dsp:txBody>
      <dsp:txXfrm>
        <a:off x="3743898" y="1805958"/>
        <a:ext cx="1592578" cy="637031"/>
      </dsp:txXfrm>
    </dsp:sp>
    <dsp:sp modelId="{0FC1CB30-907E-4866-B5F5-3F0177B2C7C3}">
      <dsp:nvSpPr>
        <dsp:cNvPr id="0" name=""/>
        <dsp:cNvSpPr/>
      </dsp:nvSpPr>
      <dsp:spPr>
        <a:xfrm>
          <a:off x="6053136" y="850219"/>
          <a:ext cx="716660" cy="716660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2CA59-212E-455D-9887-A1F32A1BA45A}">
      <dsp:nvSpPr>
        <dsp:cNvPr id="0" name=""/>
        <dsp:cNvSpPr/>
      </dsp:nvSpPr>
      <dsp:spPr>
        <a:xfrm>
          <a:off x="5615177" y="1805958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/>
            <a:t>In addition, …</a:t>
          </a:r>
          <a:endParaRPr lang="en-US" sz="1400" kern="1200"/>
        </a:p>
      </dsp:txBody>
      <dsp:txXfrm>
        <a:off x="5615177" y="1805958"/>
        <a:ext cx="1592578" cy="637031"/>
      </dsp:txXfrm>
    </dsp:sp>
    <dsp:sp modelId="{9D7DC6A5-AE0B-4C7C-AFD6-899FA9D5F33A}">
      <dsp:nvSpPr>
        <dsp:cNvPr id="0" name=""/>
        <dsp:cNvSpPr/>
      </dsp:nvSpPr>
      <dsp:spPr>
        <a:xfrm>
          <a:off x="8233145" y="819754"/>
          <a:ext cx="716660" cy="7166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71BFF-95D7-4087-B62C-5D1E035FB85A}">
      <dsp:nvSpPr>
        <dsp:cNvPr id="0" name=""/>
        <dsp:cNvSpPr/>
      </dsp:nvSpPr>
      <dsp:spPr>
        <a:xfrm>
          <a:off x="7497605" y="1829179"/>
          <a:ext cx="2210036" cy="758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On the other hand …</a:t>
          </a:r>
          <a:endParaRPr lang="en-US" sz="1400" kern="1200" dirty="0"/>
        </a:p>
      </dsp:txBody>
      <dsp:txXfrm>
        <a:off x="7497605" y="1829179"/>
        <a:ext cx="2210036" cy="758888"/>
      </dsp:txXfrm>
    </dsp:sp>
    <dsp:sp modelId="{24013B48-5233-4EC6-B709-A035D73562B2}">
      <dsp:nvSpPr>
        <dsp:cNvPr id="0" name=""/>
        <dsp:cNvSpPr/>
      </dsp:nvSpPr>
      <dsp:spPr>
        <a:xfrm>
          <a:off x="10413153" y="850219"/>
          <a:ext cx="716660" cy="71666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DA725-4F40-44F8-A434-DDA8DA03C01D}">
      <dsp:nvSpPr>
        <dsp:cNvPr id="0" name=""/>
        <dsp:cNvSpPr/>
      </dsp:nvSpPr>
      <dsp:spPr>
        <a:xfrm>
          <a:off x="9975194" y="1805958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Alternatively …</a:t>
          </a:r>
          <a:endParaRPr lang="en-US" sz="1400" kern="1200" dirty="0"/>
        </a:p>
      </dsp:txBody>
      <dsp:txXfrm>
        <a:off x="9975194" y="1805958"/>
        <a:ext cx="1592578" cy="637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208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63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28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07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8667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237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567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60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6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65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196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51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5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265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9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C9719-25BE-452F-9E91-AAE524FB7F83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413C35-9E94-4467-8EA2-B11FE12AF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9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FA1932-9681-EEF7-7B55-116B78C0C6CC}"/>
              </a:ext>
            </a:extLst>
          </p:cNvPr>
          <p:cNvSpPr/>
          <p:nvPr/>
        </p:nvSpPr>
        <p:spPr>
          <a:xfrm>
            <a:off x="4709086" y="266376"/>
            <a:ext cx="305077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Talk </a:t>
            </a:r>
            <a:r>
              <a:rPr lang="en-US" sz="4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Tuesday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4E06CD-25FB-E0BD-97B7-FE17299CC31A}"/>
              </a:ext>
            </a:extLst>
          </p:cNvPr>
          <p:cNvSpPr/>
          <p:nvPr/>
        </p:nvSpPr>
        <p:spPr>
          <a:xfrm>
            <a:off x="930288" y="1774639"/>
            <a:ext cx="103314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 you rather that pets could talk to you or that you could understand what their barks, chirps and meows mean?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2EC10-6E46-E1F0-D8ED-4D2B15640C7D}"/>
              </a:ext>
            </a:extLst>
          </p:cNvPr>
          <p:cNvSpPr txBox="1"/>
          <p:nvPr/>
        </p:nvSpPr>
        <p:spPr>
          <a:xfrm>
            <a:off x="506896" y="4214191"/>
            <a:ext cx="11685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r>
              <a:rPr lang="en-GB" sz="2000" dirty="0"/>
              <a:t>I would rather … because …</a:t>
            </a:r>
          </a:p>
          <a:p>
            <a:r>
              <a:rPr lang="en-GB" sz="2000" dirty="0"/>
              <a:t>Another reason would be …</a:t>
            </a:r>
          </a:p>
          <a:p>
            <a:r>
              <a:rPr lang="en-GB" sz="2000" dirty="0"/>
              <a:t>I agree with …. because …</a:t>
            </a:r>
          </a:p>
          <a:p>
            <a:r>
              <a:rPr lang="en-GB" sz="2000" dirty="0"/>
              <a:t>I disagree with …. because …</a:t>
            </a:r>
          </a:p>
          <a:p>
            <a:r>
              <a:rPr lang="en-GB" sz="2000" dirty="0"/>
              <a:t>I understand your viewpoint however …</a:t>
            </a:r>
          </a:p>
        </p:txBody>
      </p:sp>
      <p:pic>
        <p:nvPicPr>
          <p:cNvPr id="1026" name="Picture 2" descr="Newsela | Talking to your pet is not wacky; it's good for your health">
            <a:extLst>
              <a:ext uri="{FF2B5EF4-FFF2-40B4-BE49-F238E27FC236}">
                <a16:creationId xmlns:a16="http://schemas.microsoft.com/office/drawing/2014/main" id="{EB11B6DF-564B-AA34-0C67-FA4A9B900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48" y="3955069"/>
            <a:ext cx="45148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24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3D0B23-C698-00A2-EC3B-442B8E3AF82E}"/>
              </a:ext>
            </a:extLst>
          </p:cNvPr>
          <p:cNvSpPr txBox="1"/>
          <p:nvPr/>
        </p:nvSpPr>
        <p:spPr>
          <a:xfrm>
            <a:off x="948099" y="1590675"/>
            <a:ext cx="10572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‘Weekends should be three days long.’</a:t>
            </a:r>
          </a:p>
          <a:p>
            <a:pPr algn="ctr"/>
            <a:r>
              <a:rPr lang="en-GB" sz="3200" dirty="0"/>
              <a:t>What is your opinion?</a:t>
            </a:r>
          </a:p>
          <a:p>
            <a:pPr algn="ctr"/>
            <a:r>
              <a:rPr lang="en-GB" sz="3200" dirty="0"/>
              <a:t>Can you persuade someone to agree with you?</a:t>
            </a:r>
          </a:p>
        </p:txBody>
      </p:sp>
      <p:pic>
        <p:nvPicPr>
          <p:cNvPr id="9218" name="Picture 2" descr="A little boy sleeping 434253 Vector Art at Vecteezy">
            <a:extLst>
              <a:ext uri="{FF2B5EF4-FFF2-40B4-BE49-F238E27FC236}">
                <a16:creationId xmlns:a16="http://schemas.microsoft.com/office/drawing/2014/main" id="{0EAD809E-EC00-CA6B-C52E-A83C8245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89" y="280811"/>
            <a:ext cx="2835048" cy="13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ersuasive Sentence Starters | Persuasive writing, Sentence starters ...">
            <a:extLst>
              <a:ext uri="{FF2B5EF4-FFF2-40B4-BE49-F238E27FC236}">
                <a16:creationId xmlns:a16="http://schemas.microsoft.com/office/drawing/2014/main" id="{2129C740-728C-4A50-152C-C5012A67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103203"/>
            <a:ext cx="6343650" cy="37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71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A little boy sleeping 434253 Vector Art at Vecteezy">
            <a:extLst>
              <a:ext uri="{FF2B5EF4-FFF2-40B4-BE49-F238E27FC236}">
                <a16:creationId xmlns:a16="http://schemas.microsoft.com/office/drawing/2014/main" id="{0EAD809E-EC00-CA6B-C52E-A83C8245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89" y="280811"/>
            <a:ext cx="2835048" cy="13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44A384-9DB4-263B-CAA8-01C6A164E047}"/>
              </a:ext>
            </a:extLst>
          </p:cNvPr>
          <p:cNvSpPr/>
          <p:nvPr/>
        </p:nvSpPr>
        <p:spPr>
          <a:xfrm>
            <a:off x="111028" y="1852910"/>
            <a:ext cx="11969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‘The internet should be banned in school.’</a:t>
            </a:r>
          </a:p>
        </p:txBody>
      </p:sp>
      <p:pic>
        <p:nvPicPr>
          <p:cNvPr id="6" name="Picture 2" descr="Assertion Without Aggression: A Tightrope Test of Supervisory Skills">
            <a:extLst>
              <a:ext uri="{FF2B5EF4-FFF2-40B4-BE49-F238E27FC236}">
                <a16:creationId xmlns:a16="http://schemas.microsoft.com/office/drawing/2014/main" id="{30EE73EC-B679-B1D3-E3C7-A1F01B637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32671" r="5505" b="8312"/>
          <a:stretch/>
        </p:blipFill>
        <p:spPr bwMode="auto">
          <a:xfrm>
            <a:off x="2900334" y="2583425"/>
            <a:ext cx="6801630" cy="253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221" name="TextBox 4">
            <a:extLst>
              <a:ext uri="{FF2B5EF4-FFF2-40B4-BE49-F238E27FC236}">
                <a16:creationId xmlns:a16="http://schemas.microsoft.com/office/drawing/2014/main" id="{C9B8978B-C680-4AC0-FF9F-7DD1DA08A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5722068"/>
              </p:ext>
            </p:extLst>
          </p:nvPr>
        </p:nvGraphicFramePr>
        <p:xfrm>
          <a:off x="256163" y="4174094"/>
          <a:ext cx="9362918" cy="3293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95915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A little boy sleeping 434253 Vector Art at Vecteezy">
            <a:extLst>
              <a:ext uri="{FF2B5EF4-FFF2-40B4-BE49-F238E27FC236}">
                <a16:creationId xmlns:a16="http://schemas.microsoft.com/office/drawing/2014/main" id="{0EAD809E-EC00-CA6B-C52E-A83C8245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89" y="280811"/>
            <a:ext cx="2835048" cy="13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44A384-9DB4-263B-CAA8-01C6A164E047}"/>
              </a:ext>
            </a:extLst>
          </p:cNvPr>
          <p:cNvSpPr/>
          <p:nvPr/>
        </p:nvSpPr>
        <p:spPr>
          <a:xfrm>
            <a:off x="-122193" y="1571046"/>
            <a:ext cx="124363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you could hop into a book, which character would you become and why?</a:t>
            </a:r>
          </a:p>
        </p:txBody>
      </p:sp>
      <p:pic>
        <p:nvPicPr>
          <p:cNvPr id="10242" name="Picture 2" descr="Opinion Sentence Starters Chart | Teaching writing, Opinion writing ...">
            <a:extLst>
              <a:ext uri="{FF2B5EF4-FFF2-40B4-BE49-F238E27FC236}">
                <a16:creationId xmlns:a16="http://schemas.microsoft.com/office/drawing/2014/main" id="{823C2093-2608-3E64-C30D-A04F7EF3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1" y="2397408"/>
            <a:ext cx="3255632" cy="433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ook Week – Powerstown Educate Together National School, Tyrrelstown ...">
            <a:extLst>
              <a:ext uri="{FF2B5EF4-FFF2-40B4-BE49-F238E27FC236}">
                <a16:creationId xmlns:a16="http://schemas.microsoft.com/office/drawing/2014/main" id="{7F217624-177D-3AB3-5D18-796AFEEE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50" y="2978425"/>
            <a:ext cx="6023733" cy="36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2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3A7DE-050A-D4D1-AFC6-6A5CFE8E3162}"/>
              </a:ext>
            </a:extLst>
          </p:cNvPr>
          <p:cNvSpPr txBox="1"/>
          <p:nvPr/>
        </p:nvSpPr>
        <p:spPr>
          <a:xfrm>
            <a:off x="256163" y="1828800"/>
            <a:ext cx="1167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Would you rather live at the very top of a mountain or the very bottom of the sea?</a:t>
            </a:r>
          </a:p>
          <a:p>
            <a:pPr algn="ctr"/>
            <a:r>
              <a:rPr lang="en-GB" sz="2800" dirty="0"/>
              <a:t>Explain your reasoning – can you convince someone to agree with you?</a:t>
            </a:r>
          </a:p>
        </p:txBody>
      </p:sp>
      <p:pic>
        <p:nvPicPr>
          <p:cNvPr id="12290" name="Picture 2" descr="Cartoon landscape - abstract illustration. Sun, ray, glare, hill, cloud ...">
            <a:extLst>
              <a:ext uri="{FF2B5EF4-FFF2-40B4-BE49-F238E27FC236}">
                <a16:creationId xmlns:a16="http://schemas.microsoft.com/office/drawing/2014/main" id="{25FF8D64-9FCF-432F-73B4-010AA165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15" y="3911336"/>
            <a:ext cx="3616973" cy="20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a animals swimming under the sea 366605 Vector Art at Vecteezy">
            <a:extLst>
              <a:ext uri="{FF2B5EF4-FFF2-40B4-BE49-F238E27FC236}">
                <a16:creationId xmlns:a16="http://schemas.microsoft.com/office/drawing/2014/main" id="{83E6A474-DBE6-C58E-F4F6-1B8B34408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89" y="3456683"/>
            <a:ext cx="2435448" cy="29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366724" y="3483557"/>
            <a:ext cx="498157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r>
              <a:rPr lang="en-GB" sz="2000" dirty="0"/>
              <a:t>I would rather … because …</a:t>
            </a:r>
          </a:p>
          <a:p>
            <a:r>
              <a:rPr lang="en-GB" sz="2000" dirty="0"/>
              <a:t>I agree with x because ….</a:t>
            </a:r>
          </a:p>
          <a:p>
            <a:r>
              <a:rPr lang="en-GB" sz="2000" dirty="0"/>
              <a:t>I disagree with x because ….</a:t>
            </a:r>
          </a:p>
          <a:p>
            <a:r>
              <a:rPr lang="en-GB" sz="2000" dirty="0"/>
              <a:t>The point about x was important …</a:t>
            </a:r>
          </a:p>
          <a:p>
            <a:r>
              <a:rPr lang="en-GB" sz="2000" dirty="0"/>
              <a:t>Despite disagreeing with ….. I agree with the point about … </a:t>
            </a:r>
          </a:p>
          <a:p>
            <a:r>
              <a:rPr lang="en-GB" sz="2000" dirty="0"/>
              <a:t>I see your point however ….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60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3A7DE-050A-D4D1-AFC6-6A5CFE8E3162}"/>
              </a:ext>
            </a:extLst>
          </p:cNvPr>
          <p:cNvSpPr txBox="1"/>
          <p:nvPr/>
        </p:nvSpPr>
        <p:spPr>
          <a:xfrm>
            <a:off x="256163" y="1828800"/>
            <a:ext cx="1167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Do you have to win to be successful?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1252901" y="3209531"/>
            <a:ext cx="498157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Sentence stems</a:t>
            </a:r>
          </a:p>
          <a:p>
            <a:r>
              <a:rPr lang="en-GB" sz="2400" dirty="0"/>
              <a:t>I think that … because …</a:t>
            </a:r>
          </a:p>
          <a:p>
            <a:r>
              <a:rPr lang="en-GB" sz="2400" dirty="0"/>
              <a:t>In addition …</a:t>
            </a:r>
          </a:p>
          <a:p>
            <a:r>
              <a:rPr lang="en-GB" sz="2400" dirty="0"/>
              <a:t>To add to my point …</a:t>
            </a:r>
          </a:p>
          <a:p>
            <a:r>
              <a:rPr lang="en-GB" sz="2400" dirty="0"/>
              <a:t>Building on this further …</a:t>
            </a:r>
          </a:p>
          <a:p>
            <a:r>
              <a:rPr lang="en-GB" sz="2400" dirty="0"/>
              <a:t>Furthermore …</a:t>
            </a:r>
          </a:p>
          <a:p>
            <a:r>
              <a:rPr lang="en-GB" sz="2400" dirty="0"/>
              <a:t>On the other hand … </a:t>
            </a:r>
          </a:p>
        </p:txBody>
      </p:sp>
      <p:pic>
        <p:nvPicPr>
          <p:cNvPr id="1026" name="Picture 2" descr="Happy Cute Kid Boy Win Game Gold Trophy Stock Vector - Illustration of ...">
            <a:extLst>
              <a:ext uri="{FF2B5EF4-FFF2-40B4-BE49-F238E27FC236}">
                <a16:creationId xmlns:a16="http://schemas.microsoft.com/office/drawing/2014/main" id="{C068507C-226B-9771-79A4-9672DEFE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614" y="2757475"/>
            <a:ext cx="3643324" cy="364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45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3A7DE-050A-D4D1-AFC6-6A5CFE8E3162}"/>
              </a:ext>
            </a:extLst>
          </p:cNvPr>
          <p:cNvSpPr txBox="1"/>
          <p:nvPr/>
        </p:nvSpPr>
        <p:spPr>
          <a:xfrm>
            <a:off x="218306" y="1562039"/>
            <a:ext cx="11679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‘Teachers can be replaced with computers.’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8362232" y="-766913"/>
            <a:ext cx="10259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sz="2000" u="sng" dirty="0"/>
          </a:p>
          <a:p>
            <a:endParaRPr lang="en-GB" dirty="0"/>
          </a:p>
        </p:txBody>
      </p:sp>
      <p:pic>
        <p:nvPicPr>
          <p:cNvPr id="2050" name="Picture 2" descr="Cartoon male teacher Royalty Free Vector Image">
            <a:extLst>
              <a:ext uri="{FF2B5EF4-FFF2-40B4-BE49-F238E27FC236}">
                <a16:creationId xmlns:a16="http://schemas.microsoft.com/office/drawing/2014/main" id="{77FE382F-A3F2-EBEB-EBD4-4EFA25AA7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8"/>
          <a:stretch/>
        </p:blipFill>
        <p:spPr bwMode="auto">
          <a:xfrm>
            <a:off x="6550025" y="2564406"/>
            <a:ext cx="2222500" cy="316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Cartoon Computer Cliparts, Download Free Cartoon Computer Cliparts ...">
            <a:extLst>
              <a:ext uri="{FF2B5EF4-FFF2-40B4-BE49-F238E27FC236}">
                <a16:creationId xmlns:a16="http://schemas.microsoft.com/office/drawing/2014/main" id="{38E33612-FCFE-DF1F-7927-91A84E8DC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61" y="3442477"/>
            <a:ext cx="2667397" cy="23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407ADF-E390-5669-4EBA-DCDCC290B5E6}"/>
              </a:ext>
            </a:extLst>
          </p:cNvPr>
          <p:cNvSpPr txBox="1"/>
          <p:nvPr/>
        </p:nvSpPr>
        <p:spPr>
          <a:xfrm>
            <a:off x="1106900" y="2408216"/>
            <a:ext cx="6905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Sentence stems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10070F-776C-74DE-2E86-CCC4396AFA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59" t="18350" r="24561" b="26389"/>
          <a:stretch/>
        </p:blipFill>
        <p:spPr>
          <a:xfrm>
            <a:off x="443905" y="2849419"/>
            <a:ext cx="4520830" cy="37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50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3A7DE-050A-D4D1-AFC6-6A5CFE8E3162}"/>
              </a:ext>
            </a:extLst>
          </p:cNvPr>
          <p:cNvSpPr txBox="1"/>
          <p:nvPr/>
        </p:nvSpPr>
        <p:spPr>
          <a:xfrm>
            <a:off x="256163" y="1825686"/>
            <a:ext cx="11679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Would you rather have a pet giraffe or a pet Panda?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533118" y="2348906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pic>
        <p:nvPicPr>
          <p:cNvPr id="5122" name="Picture 2" descr="Classroom Discussion Strategies — The Core Coaches | Classroom ...">
            <a:extLst>
              <a:ext uri="{FF2B5EF4-FFF2-40B4-BE49-F238E27FC236}">
                <a16:creationId xmlns:a16="http://schemas.microsoft.com/office/drawing/2014/main" id="{5D55AE8E-B1A9-65F6-40DF-775C78D1B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5" b="8900"/>
          <a:stretch/>
        </p:blipFill>
        <p:spPr bwMode="auto">
          <a:xfrm>
            <a:off x="409575" y="2705557"/>
            <a:ext cx="4981575" cy="41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E17ED7C-C717-A028-8961-F96381F7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68" y="2941754"/>
            <a:ext cx="2705481" cy="299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here to see pandas in China as it plans for a Giant Panda National Park">
            <a:extLst>
              <a:ext uri="{FF2B5EF4-FFF2-40B4-BE49-F238E27FC236}">
                <a16:creationId xmlns:a16="http://schemas.microsoft.com/office/drawing/2014/main" id="{0F05F1AA-042A-CF62-BD45-4CE2B388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24" y="3403570"/>
            <a:ext cx="3132392" cy="20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5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3A7DE-050A-D4D1-AFC6-6A5CFE8E3162}"/>
              </a:ext>
            </a:extLst>
          </p:cNvPr>
          <p:cNvSpPr txBox="1"/>
          <p:nvPr/>
        </p:nvSpPr>
        <p:spPr>
          <a:xfrm>
            <a:off x="256163" y="1828800"/>
            <a:ext cx="11679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Would you rather be able to fly or read minds?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533120" y="2224443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pic>
        <p:nvPicPr>
          <p:cNvPr id="5" name="Picture 2" descr="Classroom Discussion Strategies — The Core Coaches | Classroom ...">
            <a:extLst>
              <a:ext uri="{FF2B5EF4-FFF2-40B4-BE49-F238E27FC236}">
                <a16:creationId xmlns:a16="http://schemas.microsoft.com/office/drawing/2014/main" id="{375ACD20-8421-A9AC-0FE3-55C246560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5" b="8900"/>
          <a:stretch/>
        </p:blipFill>
        <p:spPr bwMode="auto">
          <a:xfrm>
            <a:off x="409575" y="2606130"/>
            <a:ext cx="4981575" cy="41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lying 20clipart | Clipart Panda - Free Clipart Images">
            <a:extLst>
              <a:ext uri="{FF2B5EF4-FFF2-40B4-BE49-F238E27FC236}">
                <a16:creationId xmlns:a16="http://schemas.microsoft.com/office/drawing/2014/main" id="{EC2298A7-E3C7-AD28-F354-6171387F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3203423"/>
            <a:ext cx="3233737" cy="29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471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3A7DE-050A-D4D1-AFC6-6A5CFE8E3162}"/>
              </a:ext>
            </a:extLst>
          </p:cNvPr>
          <p:cNvSpPr txBox="1"/>
          <p:nvPr/>
        </p:nvSpPr>
        <p:spPr>
          <a:xfrm>
            <a:off x="256163" y="1828800"/>
            <a:ext cx="1167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‘School holidays should be longer.’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366724" y="3483557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graphicFrame>
        <p:nvGraphicFramePr>
          <p:cNvPr id="5" name="TextBox 4">
            <a:extLst>
              <a:ext uri="{FF2B5EF4-FFF2-40B4-BE49-F238E27FC236}">
                <a16:creationId xmlns:a16="http://schemas.microsoft.com/office/drawing/2014/main" id="{7A7766BC-9226-F575-B33B-55ACE85CC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57631"/>
              </p:ext>
            </p:extLst>
          </p:nvPr>
        </p:nvGraphicFramePr>
        <p:xfrm>
          <a:off x="366723" y="3822111"/>
          <a:ext cx="11569113" cy="3293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Walter Duggan Consolidated | Home of the Mavericks">
            <a:extLst>
              <a:ext uri="{FF2B5EF4-FFF2-40B4-BE49-F238E27FC236}">
                <a16:creationId xmlns:a16="http://schemas.microsoft.com/office/drawing/2014/main" id="{56BB6537-32ED-56DD-2437-297FAA85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79" y="2572507"/>
            <a:ext cx="2823797" cy="18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35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3A7DE-050A-D4D1-AFC6-6A5CFE8E3162}"/>
              </a:ext>
            </a:extLst>
          </p:cNvPr>
          <p:cNvSpPr txBox="1"/>
          <p:nvPr/>
        </p:nvSpPr>
        <p:spPr>
          <a:xfrm>
            <a:off x="256163" y="1828800"/>
            <a:ext cx="1167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‘Video games should be banned for children.’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366724" y="3483557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5643E-5966-D19B-9206-743D1DC9E19F}"/>
              </a:ext>
            </a:extLst>
          </p:cNvPr>
          <p:cNvSpPr txBox="1"/>
          <p:nvPr/>
        </p:nvSpPr>
        <p:spPr>
          <a:xfrm>
            <a:off x="1106900" y="2408216"/>
            <a:ext cx="6905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Sentence stems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A67F30-676E-7B28-4FD6-FC11E8629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443905" y="2849419"/>
            <a:ext cx="4520830" cy="3789830"/>
          </a:xfrm>
          <a:prstGeom prst="rect">
            <a:avLst/>
          </a:prstGeom>
        </p:spPr>
      </p:pic>
      <p:pic>
        <p:nvPicPr>
          <p:cNvPr id="4100" name="Picture 4" descr="Seven Best Video Games Based on Cartoons | PC ZONE">
            <a:extLst>
              <a:ext uri="{FF2B5EF4-FFF2-40B4-BE49-F238E27FC236}">
                <a16:creationId xmlns:a16="http://schemas.microsoft.com/office/drawing/2014/main" id="{8448EDB0-3A01-0E71-D3F4-4F0CDC89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9" y="2999807"/>
            <a:ext cx="4329448" cy="287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65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4E06CD-25FB-E0BD-97B7-FE17299CC31A}"/>
              </a:ext>
            </a:extLst>
          </p:cNvPr>
          <p:cNvSpPr/>
          <p:nvPr/>
        </p:nvSpPr>
        <p:spPr>
          <a:xfrm>
            <a:off x="930288" y="1774639"/>
            <a:ext cx="103314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 you rather be a fire fighter or a police officer?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2EC10-6E46-E1F0-D8ED-4D2B15640C7D}"/>
              </a:ext>
            </a:extLst>
          </p:cNvPr>
          <p:cNvSpPr txBox="1"/>
          <p:nvPr/>
        </p:nvSpPr>
        <p:spPr>
          <a:xfrm>
            <a:off x="506896" y="4214191"/>
            <a:ext cx="11685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r>
              <a:rPr lang="en-GB" sz="2000" dirty="0"/>
              <a:t>I would rather … because …</a:t>
            </a:r>
          </a:p>
          <a:p>
            <a:r>
              <a:rPr lang="en-GB" sz="2000" dirty="0"/>
              <a:t>Another reason would be …</a:t>
            </a:r>
          </a:p>
          <a:p>
            <a:r>
              <a:rPr lang="en-GB" sz="2000" dirty="0"/>
              <a:t>I agree with …. because …</a:t>
            </a:r>
          </a:p>
          <a:p>
            <a:r>
              <a:rPr lang="en-GB" sz="2000" dirty="0"/>
              <a:t>I disagree with …. because …</a:t>
            </a:r>
          </a:p>
          <a:p>
            <a:r>
              <a:rPr lang="en-GB" sz="2000" dirty="0"/>
              <a:t>I understand your viewpoint however 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ireman men clipart fire brigade pencil and inlor men - Cliparting.com">
            <a:extLst>
              <a:ext uri="{FF2B5EF4-FFF2-40B4-BE49-F238E27FC236}">
                <a16:creationId xmlns:a16="http://schemas.microsoft.com/office/drawing/2014/main" id="{CAB1405B-3839-05A0-D682-E3E01191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90" y="3098078"/>
            <a:ext cx="3186447" cy="316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Police Woman Clip Art, Vector Images &amp; Illustrations - iStock">
            <a:extLst>
              <a:ext uri="{FF2B5EF4-FFF2-40B4-BE49-F238E27FC236}">
                <a16:creationId xmlns:a16="http://schemas.microsoft.com/office/drawing/2014/main" id="{CAB1AD85-CF93-2661-D509-C6C40AC25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98078"/>
            <a:ext cx="3245572" cy="32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9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1021007" y="2463471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1F5360-F81A-7F14-A611-5F45DB441453}"/>
              </a:ext>
            </a:extLst>
          </p:cNvPr>
          <p:cNvSpPr txBox="1"/>
          <p:nvPr/>
        </p:nvSpPr>
        <p:spPr>
          <a:xfrm>
            <a:off x="2076450" y="1841977"/>
            <a:ext cx="1089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‘Footballers make too much money.’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BFC90-12CF-B02D-565A-E6D3E783F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256163" y="2873844"/>
            <a:ext cx="4520830" cy="3789830"/>
          </a:xfrm>
          <a:prstGeom prst="rect">
            <a:avLst/>
          </a:prstGeom>
        </p:spPr>
      </p:pic>
      <p:pic>
        <p:nvPicPr>
          <p:cNvPr id="8194" name="Picture 2" descr="Lionel Messi One Of The Greatest Soccer Players Of All Time Pictures ...">
            <a:extLst>
              <a:ext uri="{FF2B5EF4-FFF2-40B4-BE49-F238E27FC236}">
                <a16:creationId xmlns:a16="http://schemas.microsoft.com/office/drawing/2014/main" id="{209F54E5-F5AD-CC75-FE33-81DDEC39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93" y="3140579"/>
            <a:ext cx="3710668" cy="27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23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456700" y="2375595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1F5360-F81A-7F14-A611-5F45DB441453}"/>
              </a:ext>
            </a:extLst>
          </p:cNvPr>
          <p:cNvSpPr txBox="1"/>
          <p:nvPr/>
        </p:nvSpPr>
        <p:spPr>
          <a:xfrm>
            <a:off x="1524000" y="1659523"/>
            <a:ext cx="1089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Would you rather live in a tree house or an igloo?</a:t>
            </a:r>
          </a:p>
        </p:txBody>
      </p:sp>
      <p:pic>
        <p:nvPicPr>
          <p:cNvPr id="9218" name="Picture 2" descr="Old treehouse made of wood 375529 Vector Art at Vecteezy">
            <a:extLst>
              <a:ext uri="{FF2B5EF4-FFF2-40B4-BE49-F238E27FC236}">
                <a16:creationId xmlns:a16="http://schemas.microsoft.com/office/drawing/2014/main" id="{EF9C242C-5354-61F0-1C11-8E0B42F2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67808"/>
            <a:ext cx="2826652" cy="29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lip Art Igloo - Cliparts.co">
            <a:extLst>
              <a:ext uri="{FF2B5EF4-FFF2-40B4-BE49-F238E27FC236}">
                <a16:creationId xmlns:a16="http://schemas.microsoft.com/office/drawing/2014/main" id="{78DD426B-745C-6306-D2E7-BE31A214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3436283"/>
            <a:ext cx="3355789" cy="251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E7F20A-DE78-6BBD-ED48-D0F184892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59" t="18350" r="24561" b="26389"/>
          <a:stretch/>
        </p:blipFill>
        <p:spPr>
          <a:xfrm>
            <a:off x="256163" y="2873844"/>
            <a:ext cx="4520830" cy="37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84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953564" y="2177974"/>
            <a:ext cx="49815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r>
              <a:rPr lang="en-GB" sz="2000" dirty="0"/>
              <a:t>I would rather … because …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2633652" y="1528226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Would you rather be a hero or a villain?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88EA6-F8AC-5622-75B2-886726F73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847642" y="2848861"/>
            <a:ext cx="4520830" cy="3789830"/>
          </a:xfrm>
          <a:prstGeom prst="rect">
            <a:avLst/>
          </a:prstGeom>
        </p:spPr>
      </p:pic>
      <p:pic>
        <p:nvPicPr>
          <p:cNvPr id="10242" name="Picture 2" descr="Superhero kid cartoon Royalty Free Vector Image">
            <a:extLst>
              <a:ext uri="{FF2B5EF4-FFF2-40B4-BE49-F238E27FC236}">
                <a16:creationId xmlns:a16="http://schemas.microsoft.com/office/drawing/2014/main" id="{A4CEC4BD-D592-25AE-A7C7-4325014AD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 bwMode="auto">
          <a:xfrm>
            <a:off x="6096000" y="2486585"/>
            <a:ext cx="2321380" cy="29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op 25 Famous Villain Cartoon Characters">
            <a:extLst>
              <a:ext uri="{FF2B5EF4-FFF2-40B4-BE49-F238E27FC236}">
                <a16:creationId xmlns:a16="http://schemas.microsoft.com/office/drawing/2014/main" id="{03E59178-1D13-1D93-46EE-3D13D3A2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2767484"/>
            <a:ext cx="2290708" cy="29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08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999940" y="2345499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416385" y="1583543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Would you rather be a spy or the prime minister?</a:t>
            </a:r>
          </a:p>
        </p:txBody>
      </p:sp>
      <p:pic>
        <p:nvPicPr>
          <p:cNvPr id="11266" name="Picture 2" descr="spy | Is The Biggest Risk To National Security The Apple Watch And ...">
            <a:extLst>
              <a:ext uri="{FF2B5EF4-FFF2-40B4-BE49-F238E27FC236}">
                <a16:creationId xmlns:a16="http://schemas.microsoft.com/office/drawing/2014/main" id="{4828B8D0-0294-D9C9-B4B4-684BBA31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4" y="2649236"/>
            <a:ext cx="3891816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93547-5D16-DDDB-E4D7-619989942D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59" t="18350" r="24561" b="26389"/>
          <a:stretch/>
        </p:blipFill>
        <p:spPr>
          <a:xfrm>
            <a:off x="104537" y="2783872"/>
            <a:ext cx="4520830" cy="37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0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1021007" y="2549615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371600" y="1700383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Would you rather have feet for hands or hands for feet?</a:t>
            </a:r>
          </a:p>
        </p:txBody>
      </p:sp>
      <p:pic>
        <p:nvPicPr>
          <p:cNvPr id="12290" name="Picture 2" descr="Baby hands and feet Vector, Hands and feets Clip, DXF-CDR - Art file | eBay">
            <a:extLst>
              <a:ext uri="{FF2B5EF4-FFF2-40B4-BE49-F238E27FC236}">
                <a16:creationId xmlns:a16="http://schemas.microsoft.com/office/drawing/2014/main" id="{E98DCFE1-76BD-A119-CEAC-A7602217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3122351"/>
            <a:ext cx="3810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35632-4494-1ABA-5D4C-05D79EC1A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59" t="18350" r="24561" b="26389"/>
          <a:stretch/>
        </p:blipFill>
        <p:spPr>
          <a:xfrm>
            <a:off x="256163" y="2973139"/>
            <a:ext cx="4520830" cy="37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52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409575" y="2517537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285875" y="1532652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0" i="0" dirty="0">
                <a:solidFill>
                  <a:srgbClr val="333333"/>
                </a:solidFill>
                <a:effectLst/>
                <a:latin typeface="robotoregular"/>
              </a:rPr>
              <a:t>Would you rather have x-ray vision or supersonic hearing?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CD5A3-EA07-7608-3B76-65C8B0C85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256163" y="2973139"/>
            <a:ext cx="4520830" cy="3789830"/>
          </a:xfrm>
          <a:prstGeom prst="rect">
            <a:avLst/>
          </a:prstGeom>
        </p:spPr>
      </p:pic>
      <p:pic>
        <p:nvPicPr>
          <p:cNvPr id="14338" name="Picture 2" descr="X-ray of left hand presented no abnormal change. | Download Scientific ...">
            <a:extLst>
              <a:ext uri="{FF2B5EF4-FFF2-40B4-BE49-F238E27FC236}">
                <a16:creationId xmlns:a16="http://schemas.microsoft.com/office/drawing/2014/main" id="{A7E2DFB2-ECC1-0DA9-FECE-1DFBD48A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194645"/>
            <a:ext cx="2362200" cy="27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artoon Ear - ClipArt Best">
            <a:extLst>
              <a:ext uri="{FF2B5EF4-FFF2-40B4-BE49-F238E27FC236}">
                <a16:creationId xmlns:a16="http://schemas.microsoft.com/office/drawing/2014/main" id="{2EE31B87-4CB0-89DC-92D3-FB2709C3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08" y="2913162"/>
            <a:ext cx="2502134" cy="298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287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747724" y="2414238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2633652" y="1732707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solidFill>
                  <a:srgbClr val="333333"/>
                </a:solidFill>
                <a:effectLst/>
                <a:latin typeface="robotoregular"/>
              </a:rPr>
              <a:t>Would you rather be a pirate or ninja?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6BC2F-C8E4-CC4A-0121-3E47F6B0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132338" y="2849419"/>
            <a:ext cx="4520830" cy="3789830"/>
          </a:xfrm>
          <a:prstGeom prst="rect">
            <a:avLst/>
          </a:prstGeom>
        </p:spPr>
      </p:pic>
      <p:pic>
        <p:nvPicPr>
          <p:cNvPr id="13314" name="Picture 2" descr="File Piratey Background Svg Wikimedia Commons Open - Cartoon Pirate ...">
            <a:extLst>
              <a:ext uri="{FF2B5EF4-FFF2-40B4-BE49-F238E27FC236}">
                <a16:creationId xmlns:a16="http://schemas.microsoft.com/office/drawing/2014/main" id="{36C670CA-1A55-3832-A2ED-06390BFA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54" y="2543174"/>
            <a:ext cx="2536720" cy="357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inja Cartoon Images - ClipArt Best">
            <a:extLst>
              <a:ext uri="{FF2B5EF4-FFF2-40B4-BE49-F238E27FC236}">
                <a16:creationId xmlns:a16="http://schemas.microsoft.com/office/drawing/2014/main" id="{E8D4FE81-A0DA-E9C9-8F63-8491FDCD9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3091346"/>
            <a:ext cx="3095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54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873460" y="2264307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755509" y="1589815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333333"/>
                </a:solidFill>
                <a:latin typeface="robotoregular"/>
              </a:rPr>
              <a:t>Does a dog mind what you stoke it with?</a:t>
            </a:r>
            <a:endParaRPr lang="en-GB" sz="4000" dirty="0"/>
          </a:p>
        </p:txBody>
      </p:sp>
      <p:pic>
        <p:nvPicPr>
          <p:cNvPr id="5" name="Picture 2" descr="Classroom Discussion Strategies — The Core Coaches | Classroom ...">
            <a:extLst>
              <a:ext uri="{FF2B5EF4-FFF2-40B4-BE49-F238E27FC236}">
                <a16:creationId xmlns:a16="http://schemas.microsoft.com/office/drawing/2014/main" id="{E562A92E-C1A1-BF2D-F59D-96BA58CE1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5" b="8900"/>
          <a:stretch/>
        </p:blipFill>
        <p:spPr bwMode="auto">
          <a:xfrm>
            <a:off x="329620" y="2693636"/>
            <a:ext cx="4981575" cy="41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Smiling woman stroking dog in living room - Stock Photo - Dissolve">
            <a:extLst>
              <a:ext uri="{FF2B5EF4-FFF2-40B4-BE49-F238E27FC236}">
                <a16:creationId xmlns:a16="http://schemas.microsoft.com/office/drawing/2014/main" id="{D05EB32A-1B9A-9896-6CBC-00A91987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480" y="2693636"/>
            <a:ext cx="4331035" cy="324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51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509599" y="2575299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510079" y="1590414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Should you say ‘thank you’ to a robot waiter?</a:t>
            </a:r>
          </a:p>
        </p:txBody>
      </p:sp>
      <p:pic>
        <p:nvPicPr>
          <p:cNvPr id="16386" name="Picture 2" descr="6 Silly Cartoon Robot Vector (EPS, SVG, PNG Transparent) | OnlyGFX.com">
            <a:extLst>
              <a:ext uri="{FF2B5EF4-FFF2-40B4-BE49-F238E27FC236}">
                <a16:creationId xmlns:a16="http://schemas.microsoft.com/office/drawing/2014/main" id="{B17BFEE2-6579-57C6-0A1A-3D0E1088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89" y="2532588"/>
            <a:ext cx="3494087" cy="350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97460-9D27-2FDF-D023-0F6D67ADC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59" t="18350" r="24561" b="26389"/>
          <a:stretch/>
        </p:blipFill>
        <p:spPr>
          <a:xfrm>
            <a:off x="443905" y="3024507"/>
            <a:ext cx="4520830" cy="37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32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659900" y="2297701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3657600" y="1589815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Can anything be a toy?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70DDE-9E3D-824E-58A7-2D257D1A9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443905" y="2692877"/>
            <a:ext cx="4520830" cy="3789830"/>
          </a:xfrm>
          <a:prstGeom prst="rect">
            <a:avLst/>
          </a:prstGeom>
        </p:spPr>
      </p:pic>
      <p:pic>
        <p:nvPicPr>
          <p:cNvPr id="17410" name="Picture 2" descr="Pixar Animation Studios">
            <a:extLst>
              <a:ext uri="{FF2B5EF4-FFF2-40B4-BE49-F238E27FC236}">
                <a16:creationId xmlns:a16="http://schemas.microsoft.com/office/drawing/2014/main" id="{65435ADF-343C-3086-6CE5-5DC8082A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10" y="2622268"/>
            <a:ext cx="3290887" cy="285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ownload High Quality trash clipart litter Transparent PNG Images - Art ...">
            <a:extLst>
              <a:ext uri="{FF2B5EF4-FFF2-40B4-BE49-F238E27FC236}">
                <a16:creationId xmlns:a16="http://schemas.microsoft.com/office/drawing/2014/main" id="{CADE2611-C6FE-0056-1D98-E9732B1E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14" y="3621140"/>
            <a:ext cx="3008312" cy="242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5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5C1CF-4DE8-592F-292C-7CA156A5B740}"/>
              </a:ext>
            </a:extLst>
          </p:cNvPr>
          <p:cNvSpPr/>
          <p:nvPr/>
        </p:nvSpPr>
        <p:spPr>
          <a:xfrm>
            <a:off x="8326246" y="3253790"/>
            <a:ext cx="3399029" cy="3518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2EC10-6E46-E1F0-D8ED-4D2B15640C7D}"/>
              </a:ext>
            </a:extLst>
          </p:cNvPr>
          <p:cNvSpPr txBox="1"/>
          <p:nvPr/>
        </p:nvSpPr>
        <p:spPr>
          <a:xfrm>
            <a:off x="391921" y="2986727"/>
            <a:ext cx="2922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Sentence stems</a:t>
            </a:r>
          </a:p>
          <a:p>
            <a:r>
              <a:rPr lang="en-GB" sz="2400" dirty="0">
                <a:solidFill>
                  <a:srgbClr val="00B050"/>
                </a:solidFill>
              </a:rPr>
              <a:t>I would choose … because ….</a:t>
            </a:r>
          </a:p>
          <a:p>
            <a:r>
              <a:rPr lang="en-GB" sz="2400" dirty="0">
                <a:solidFill>
                  <a:srgbClr val="00B0F0"/>
                </a:solidFill>
              </a:rPr>
              <a:t>In addition, ….</a:t>
            </a:r>
          </a:p>
          <a:p>
            <a:r>
              <a:rPr lang="en-GB" sz="2400" dirty="0">
                <a:solidFill>
                  <a:srgbClr val="7030A0"/>
                </a:solidFill>
              </a:rPr>
              <a:t>I value your reasoning but …</a:t>
            </a:r>
          </a:p>
          <a:p>
            <a:r>
              <a:rPr lang="en-GB" sz="2400" dirty="0">
                <a:solidFill>
                  <a:srgbClr val="FFC000"/>
                </a:solidFill>
              </a:rPr>
              <a:t>Have you thought about … 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3D0B23-C698-00A2-EC3B-442B8E3AF82E}"/>
              </a:ext>
            </a:extLst>
          </p:cNvPr>
          <p:cNvSpPr txBox="1"/>
          <p:nvPr/>
        </p:nvSpPr>
        <p:spPr>
          <a:xfrm>
            <a:off x="948098" y="1881432"/>
            <a:ext cx="10572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If you could only eat the same meal every day for the rest of your life, which would you choose and why?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EF498-EED7-8681-557B-594A377A9067}"/>
              </a:ext>
            </a:extLst>
          </p:cNvPr>
          <p:cNvSpPr txBox="1"/>
          <p:nvPr/>
        </p:nvSpPr>
        <p:spPr>
          <a:xfrm>
            <a:off x="8490909" y="3253790"/>
            <a:ext cx="32343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Can you include any of this tier three vocabulary?</a:t>
            </a:r>
          </a:p>
          <a:p>
            <a:r>
              <a:rPr lang="en-GB" sz="2400" dirty="0"/>
              <a:t>Carbohydrate </a:t>
            </a:r>
          </a:p>
          <a:p>
            <a:r>
              <a:rPr lang="en-GB" sz="2400" dirty="0"/>
              <a:t>Protein</a:t>
            </a:r>
          </a:p>
          <a:p>
            <a:r>
              <a:rPr lang="en-GB" sz="2400" dirty="0"/>
              <a:t>Fibre</a:t>
            </a:r>
          </a:p>
          <a:p>
            <a:r>
              <a:rPr lang="en-GB" sz="2400" dirty="0"/>
              <a:t>Dairy</a:t>
            </a:r>
          </a:p>
          <a:p>
            <a:r>
              <a:rPr lang="en-GB" sz="2400" dirty="0"/>
              <a:t>Fats and oils</a:t>
            </a:r>
          </a:p>
          <a:p>
            <a:r>
              <a:rPr lang="en-GB" sz="2400" dirty="0"/>
              <a:t>Fruit and vegetables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57E9FC-7AAB-EA72-1AAE-02739D6A7D1C}"/>
              </a:ext>
            </a:extLst>
          </p:cNvPr>
          <p:cNvSpPr/>
          <p:nvPr/>
        </p:nvSpPr>
        <p:spPr>
          <a:xfrm>
            <a:off x="3619500" y="3514725"/>
            <a:ext cx="4305300" cy="32575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BB201-A2EE-D184-556D-CB5FD71F8167}"/>
              </a:ext>
            </a:extLst>
          </p:cNvPr>
          <p:cNvSpPr txBox="1"/>
          <p:nvPr/>
        </p:nvSpPr>
        <p:spPr>
          <a:xfrm>
            <a:off x="3783492" y="3604210"/>
            <a:ext cx="4991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Can you include any tier 2 vocabulary in your talk?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/>
              <a:t>appetising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/>
              <a:t>savoury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/>
              <a:t>mouth-watering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/>
              <a:t>exquisite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/>
              <a:t>heavenly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/>
              <a:t>divine</a:t>
            </a:r>
          </a:p>
        </p:txBody>
      </p:sp>
      <p:pic>
        <p:nvPicPr>
          <p:cNvPr id="3074" name="Picture 2" descr="Cartoon Foods - Download Free Vector Art, Stock Graphics &amp; Images">
            <a:extLst>
              <a:ext uri="{FF2B5EF4-FFF2-40B4-BE49-F238E27FC236}">
                <a16:creationId xmlns:a16="http://schemas.microsoft.com/office/drawing/2014/main" id="{831EFE9C-C3B1-C04D-E4C7-9615CF0AB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b="7099"/>
          <a:stretch/>
        </p:blipFill>
        <p:spPr bwMode="auto">
          <a:xfrm>
            <a:off x="8774592" y="85725"/>
            <a:ext cx="3234366" cy="178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978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425785" y="2535584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416385" y="1550699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0" i="0" dirty="0">
                <a:solidFill>
                  <a:srgbClr val="333333"/>
                </a:solidFill>
                <a:effectLst/>
                <a:latin typeface="robotoregular"/>
              </a:rPr>
              <a:t>Would you rather live in the Arctic or live in the desert?</a:t>
            </a:r>
            <a:endParaRPr lang="en-GB" sz="3600" dirty="0"/>
          </a:p>
        </p:txBody>
      </p:sp>
      <p:pic>
        <p:nvPicPr>
          <p:cNvPr id="5" name="Picture 2" descr="Classroom Discussion Strategies — The Core Coaches | Classroom ...">
            <a:extLst>
              <a:ext uri="{FF2B5EF4-FFF2-40B4-BE49-F238E27FC236}">
                <a16:creationId xmlns:a16="http://schemas.microsoft.com/office/drawing/2014/main" id="{60A52457-6830-D90B-498E-200456105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5" b="8900"/>
          <a:stretch/>
        </p:blipFill>
        <p:spPr bwMode="auto">
          <a:xfrm>
            <a:off x="351518" y="2975212"/>
            <a:ext cx="4564267" cy="377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Melting Arctic Ice Adds 14,000 Tons of Water per Second | Fortune">
            <a:extLst>
              <a:ext uri="{FF2B5EF4-FFF2-40B4-BE49-F238E27FC236}">
                <a16:creationId xmlns:a16="http://schemas.microsoft.com/office/drawing/2014/main" id="{3CFB16B7-FB60-0512-3548-D29F4731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93443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esert sand sunset - Cyrus Travel Agency">
            <a:extLst>
              <a:ext uri="{FF2B5EF4-FFF2-40B4-BE49-F238E27FC236}">
                <a16:creationId xmlns:a16="http://schemas.microsoft.com/office/drawing/2014/main" id="{71BB0241-E39F-1534-9858-7CC660C5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46" y="2214985"/>
            <a:ext cx="2834039" cy="18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32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409575" y="2341024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416385" y="1589815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0" i="0" dirty="0">
                <a:solidFill>
                  <a:srgbClr val="333333"/>
                </a:solidFill>
                <a:effectLst/>
                <a:latin typeface="robotoregular"/>
              </a:rPr>
              <a:t>Would you rather win the lottery or have any superpower you wanted?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51FA8-54DB-F1B7-912A-43D37D67B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443905" y="2849419"/>
            <a:ext cx="4520830" cy="3789830"/>
          </a:xfrm>
          <a:prstGeom prst="rect">
            <a:avLst/>
          </a:prstGeom>
        </p:spPr>
      </p:pic>
      <p:pic>
        <p:nvPicPr>
          <p:cNvPr id="19458" name="Picture 2" descr="The Lotto Results are in to reveal a California Lottery Winner ...">
            <a:extLst>
              <a:ext uri="{FF2B5EF4-FFF2-40B4-BE49-F238E27FC236}">
                <a16:creationId xmlns:a16="http://schemas.microsoft.com/office/drawing/2014/main" id="{882CF17F-EF3D-06AA-5F18-39191A83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081354"/>
            <a:ext cx="45148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82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409575" y="2517537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510080" y="1532652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Would you rather live without the TV or the internet?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9F373-C223-D21D-58B1-256110368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443905" y="2905628"/>
            <a:ext cx="4520830" cy="3789830"/>
          </a:xfrm>
          <a:prstGeom prst="rect">
            <a:avLst/>
          </a:prstGeom>
        </p:spPr>
      </p:pic>
      <p:pic>
        <p:nvPicPr>
          <p:cNvPr id="20482" name="Picture 2" descr="Cartoon black modern tv isolated on white Vector Image">
            <a:extLst>
              <a:ext uri="{FF2B5EF4-FFF2-40B4-BE49-F238E27FC236}">
                <a16:creationId xmlns:a16="http://schemas.microsoft.com/office/drawing/2014/main" id="{7E164349-09A5-53FA-7138-17BCEE306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3"/>
          <a:stretch/>
        </p:blipFill>
        <p:spPr bwMode="auto">
          <a:xfrm>
            <a:off x="6915150" y="3030569"/>
            <a:ext cx="4162425" cy="30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903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409575" y="2829685"/>
            <a:ext cx="6219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r>
              <a:rPr lang="en-GB" sz="2400" dirty="0"/>
              <a:t>The person I would swap with would be … because …</a:t>
            </a:r>
          </a:p>
          <a:p>
            <a:r>
              <a:rPr lang="en-GB" sz="2400" dirty="0"/>
              <a:t>I love the way that they …</a:t>
            </a:r>
          </a:p>
          <a:p>
            <a:r>
              <a:rPr lang="en-GB" sz="2400" dirty="0"/>
              <a:t>I admire them because ….</a:t>
            </a:r>
          </a:p>
          <a:p>
            <a:r>
              <a:rPr lang="en-GB" sz="2400" dirty="0"/>
              <a:t>The quality that I most like about them is …</a:t>
            </a:r>
          </a:p>
          <a:p>
            <a:r>
              <a:rPr lang="en-GB" sz="2400" dirty="0"/>
              <a:t>In addition, ….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510080" y="1563396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If you could swap places with one person in your family for a day, who would it be and why?</a:t>
            </a:r>
          </a:p>
        </p:txBody>
      </p:sp>
      <p:pic>
        <p:nvPicPr>
          <p:cNvPr id="21506" name="Picture 2" descr="Happy family by Tigatelu on Dribbble">
            <a:extLst>
              <a:ext uri="{FF2B5EF4-FFF2-40B4-BE49-F238E27FC236}">
                <a16:creationId xmlns:a16="http://schemas.microsoft.com/office/drawing/2014/main" id="{879D2F6C-F52A-465C-F7B4-4D88D0BB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886835"/>
            <a:ext cx="45148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612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617269" y="2174873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2395905" y="1659523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solidFill>
                  <a:srgbClr val="333333"/>
                </a:solidFill>
                <a:effectLst/>
                <a:latin typeface="robotoregular"/>
              </a:rPr>
              <a:t>Would you rather be a pilot or astronaut?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57DF6-2F31-07D8-AF84-4AB3AA91D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443905" y="2718788"/>
            <a:ext cx="4520830" cy="3789830"/>
          </a:xfrm>
          <a:prstGeom prst="rect">
            <a:avLst/>
          </a:prstGeom>
        </p:spPr>
      </p:pic>
      <p:pic>
        <p:nvPicPr>
          <p:cNvPr id="22530" name="Picture 2" descr="Happy Kawaii Anime Pilot Flight Attendant Cartoon Vinyl Decal Sticker ...">
            <a:extLst>
              <a:ext uri="{FF2B5EF4-FFF2-40B4-BE49-F238E27FC236}">
                <a16:creationId xmlns:a16="http://schemas.microsoft.com/office/drawing/2014/main" id="{EA5464A3-BF94-443B-229A-EA07E61F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2606425"/>
            <a:ext cx="3156687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Astronaut in the galaxy cartoon 655082 Vector Art at Vecteezy">
            <a:extLst>
              <a:ext uri="{FF2B5EF4-FFF2-40B4-BE49-F238E27FC236}">
                <a16:creationId xmlns:a16="http://schemas.microsoft.com/office/drawing/2014/main" id="{C78C1434-334B-1C39-F782-921FC814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2920262"/>
            <a:ext cx="3156687" cy="31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6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490549" y="2379092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657350" y="1589815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333333"/>
                </a:solidFill>
                <a:latin typeface="robotoregular"/>
              </a:rPr>
              <a:t>Should people care more about doing the right thing, or doing things right?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16AD2-3D07-D2AE-7D88-0DDA9EC6A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443905" y="2839894"/>
            <a:ext cx="4520830" cy="3789830"/>
          </a:xfrm>
          <a:prstGeom prst="rect">
            <a:avLst/>
          </a:prstGeom>
        </p:spPr>
      </p:pic>
      <p:pic>
        <p:nvPicPr>
          <p:cNvPr id="23554" name="Picture 2" descr="Free Tick, Download Free Tick png images, Free ClipArts on Clipart Library">
            <a:extLst>
              <a:ext uri="{FF2B5EF4-FFF2-40B4-BE49-F238E27FC236}">
                <a16:creationId xmlns:a16="http://schemas.microsoft.com/office/drawing/2014/main" id="{72779F33-FB43-2B58-0F58-AFF0EAED0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67" y="2839894"/>
            <a:ext cx="284734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66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409575" y="2562227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AB8A-C82E-9252-C444-12F7FA169E9F}"/>
              </a:ext>
            </a:extLst>
          </p:cNvPr>
          <p:cNvSpPr txBox="1"/>
          <p:nvPr/>
        </p:nvSpPr>
        <p:spPr>
          <a:xfrm>
            <a:off x="1510080" y="1547518"/>
            <a:ext cx="9448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0" i="0" dirty="0">
                <a:solidFill>
                  <a:srgbClr val="000000"/>
                </a:solidFill>
                <a:effectLst/>
                <a:latin typeface="Roboto" panose="020F0502020204030204" pitchFamily="2" charset="0"/>
              </a:rPr>
              <a:t>Would you rather go on an adventure with Moana or live in the jungle with Mowgli?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7D727-DF36-E720-35AC-0BD0FFD7F5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373237" y="2940168"/>
            <a:ext cx="4520830" cy="3789830"/>
          </a:xfrm>
          <a:prstGeom prst="rect">
            <a:avLst/>
          </a:prstGeom>
        </p:spPr>
      </p:pic>
      <p:pic>
        <p:nvPicPr>
          <p:cNvPr id="24578" name="Picture 2" descr="Moana review">
            <a:extLst>
              <a:ext uri="{FF2B5EF4-FFF2-40B4-BE49-F238E27FC236}">
                <a16:creationId xmlns:a16="http://schemas.microsoft.com/office/drawing/2014/main" id="{81C80E6B-E875-7431-BEEA-07040F5C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233704"/>
            <a:ext cx="3448050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The Jungle Book Mowgli Production Cel (Walt Disney, 1967).... | Lot ...">
            <a:extLst>
              <a:ext uri="{FF2B5EF4-FFF2-40B4-BE49-F238E27FC236}">
                <a16:creationId xmlns:a16="http://schemas.microsoft.com/office/drawing/2014/main" id="{D2A1A0BA-9658-119D-32E9-6DCCD267D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6990" b="6508"/>
          <a:stretch/>
        </p:blipFill>
        <p:spPr bwMode="auto">
          <a:xfrm>
            <a:off x="8980886" y="3540969"/>
            <a:ext cx="3000541" cy="22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727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397427" y="2262279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CAF19-8DA4-FC96-9E29-C66D61541A1A}"/>
              </a:ext>
            </a:extLst>
          </p:cNvPr>
          <p:cNvSpPr txBox="1"/>
          <p:nvPr/>
        </p:nvSpPr>
        <p:spPr>
          <a:xfrm>
            <a:off x="781050" y="1580748"/>
            <a:ext cx="1147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Who has more freedom – a horse or a butterfly?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53895-1B95-36F7-9156-54CD62670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373237" y="2675166"/>
            <a:ext cx="4520830" cy="3789830"/>
          </a:xfrm>
          <a:prstGeom prst="rect">
            <a:avLst/>
          </a:prstGeom>
        </p:spPr>
      </p:pic>
      <p:pic>
        <p:nvPicPr>
          <p:cNvPr id="25606" name="Picture 6" descr="Butterflies Pictures | Download Free Images on Unsplash | Monarch ...">
            <a:extLst>
              <a:ext uri="{FF2B5EF4-FFF2-40B4-BE49-F238E27FC236}">
                <a16:creationId xmlns:a16="http://schemas.microsoft.com/office/drawing/2014/main" id="{E21FBDE3-4D3B-9EC3-7FE7-11B962353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304" y="3899999"/>
            <a:ext cx="3145459" cy="23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orse Pictures · Pexels · Free Stock Photos">
            <a:extLst>
              <a:ext uri="{FF2B5EF4-FFF2-40B4-BE49-F238E27FC236}">
                <a16:creationId xmlns:a16="http://schemas.microsoft.com/office/drawing/2014/main" id="{FB2C5A52-2D3D-7C11-0B0F-5EB418EC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63" y="2729487"/>
            <a:ext cx="3179626" cy="21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765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0B881-0567-C540-33A8-F57194A14BE2}"/>
              </a:ext>
            </a:extLst>
          </p:cNvPr>
          <p:cNvSpPr/>
          <p:nvPr/>
        </p:nvSpPr>
        <p:spPr>
          <a:xfrm>
            <a:off x="4400550" y="6200775"/>
            <a:ext cx="1981200" cy="200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795C1-E783-4922-B525-3FF813D5C4DE}"/>
              </a:ext>
            </a:extLst>
          </p:cNvPr>
          <p:cNvSpPr txBox="1"/>
          <p:nvPr/>
        </p:nvSpPr>
        <p:spPr>
          <a:xfrm>
            <a:off x="383381" y="2482135"/>
            <a:ext cx="498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FB78B-B092-DF43-9397-AC17E3223A00}"/>
              </a:ext>
            </a:extLst>
          </p:cNvPr>
          <p:cNvSpPr txBox="1"/>
          <p:nvPr/>
        </p:nvSpPr>
        <p:spPr>
          <a:xfrm>
            <a:off x="1545431" y="1404917"/>
            <a:ext cx="9101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0" i="0" dirty="0">
                <a:solidFill>
                  <a:srgbClr val="333333"/>
                </a:solidFill>
                <a:effectLst/>
                <a:latin typeface="proxima-nova"/>
              </a:rPr>
              <a:t>Would you rather only be able to walk on all fours or only be able to walk sideways like a crab?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7FF4F-4099-FF7B-DAD5-A52C4A4F2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9" t="18350" r="24561" b="26389"/>
          <a:stretch/>
        </p:blipFill>
        <p:spPr>
          <a:xfrm>
            <a:off x="373237" y="2940168"/>
            <a:ext cx="4520830" cy="3789830"/>
          </a:xfrm>
          <a:prstGeom prst="rect">
            <a:avLst/>
          </a:prstGeom>
        </p:spPr>
      </p:pic>
      <p:pic>
        <p:nvPicPr>
          <p:cNvPr id="26626" name="Picture 2" descr="Crab Machine Applique Design | Crab cartoon, Crab art, Happy paintings">
            <a:extLst>
              <a:ext uri="{FF2B5EF4-FFF2-40B4-BE49-F238E27FC236}">
                <a16:creationId xmlns:a16="http://schemas.microsoft.com/office/drawing/2014/main" id="{4AA7844C-8340-A1C3-F425-7113CD16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49" y="3499470"/>
            <a:ext cx="4208462" cy="28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90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42EC10-6E46-E1F0-D8ED-4D2B15640C7D}"/>
              </a:ext>
            </a:extLst>
          </p:cNvPr>
          <p:cNvSpPr txBox="1"/>
          <p:nvPr/>
        </p:nvSpPr>
        <p:spPr>
          <a:xfrm>
            <a:off x="441807" y="3560076"/>
            <a:ext cx="6227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Sentence stems</a:t>
            </a:r>
          </a:p>
          <a:p>
            <a:r>
              <a:rPr lang="en-GB" sz="2400" dirty="0">
                <a:solidFill>
                  <a:srgbClr val="00B050"/>
                </a:solidFill>
              </a:rPr>
              <a:t>I would rather … because …</a:t>
            </a:r>
          </a:p>
          <a:p>
            <a:r>
              <a:rPr lang="en-GB" sz="2400" dirty="0">
                <a:solidFill>
                  <a:srgbClr val="00B050"/>
                </a:solidFill>
              </a:rPr>
              <a:t>I agree with your point about ….</a:t>
            </a:r>
          </a:p>
          <a:p>
            <a:r>
              <a:rPr lang="en-GB" sz="2400" dirty="0">
                <a:solidFill>
                  <a:srgbClr val="00B050"/>
                </a:solidFill>
              </a:rPr>
              <a:t>I disagree with your point about …</a:t>
            </a:r>
          </a:p>
          <a:p>
            <a:r>
              <a:rPr lang="en-GB" sz="2400" dirty="0">
                <a:solidFill>
                  <a:srgbClr val="00B050"/>
                </a:solidFill>
              </a:rPr>
              <a:t>Have you considered ….? </a:t>
            </a:r>
          </a:p>
          <a:p>
            <a:endParaRPr lang="en-GB" sz="2400" dirty="0">
              <a:solidFill>
                <a:srgbClr val="FFC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3D0B23-C698-00A2-EC3B-442B8E3AF82E}"/>
              </a:ext>
            </a:extLst>
          </p:cNvPr>
          <p:cNvSpPr txBox="1"/>
          <p:nvPr/>
        </p:nvSpPr>
        <p:spPr>
          <a:xfrm>
            <a:off x="948098" y="1881432"/>
            <a:ext cx="10572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Would you rather wear clown shoes every day or a clown nose every day?</a:t>
            </a:r>
          </a:p>
        </p:txBody>
      </p:sp>
      <p:pic>
        <p:nvPicPr>
          <p:cNvPr id="4098" name="Picture 2" descr="Clown Schuhe - Bilder und Stockfotos - iStock">
            <a:extLst>
              <a:ext uri="{FF2B5EF4-FFF2-40B4-BE49-F238E27FC236}">
                <a16:creationId xmlns:a16="http://schemas.microsoft.com/office/drawing/2014/main" id="{F2ACD02A-DC46-3FAE-63C5-5E190A28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97914"/>
            <a:ext cx="3533775" cy="26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lown Nose With Glasses Clip Art at Clker.com - vector clip art online ...">
            <a:extLst>
              <a:ext uri="{FF2B5EF4-FFF2-40B4-BE49-F238E27FC236}">
                <a16:creationId xmlns:a16="http://schemas.microsoft.com/office/drawing/2014/main" id="{326DABB8-F5CB-0928-7947-C3CB8D1F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2612390"/>
            <a:ext cx="3238500" cy="224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4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42EC10-6E46-E1F0-D8ED-4D2B15640C7D}"/>
              </a:ext>
            </a:extLst>
          </p:cNvPr>
          <p:cNvSpPr txBox="1"/>
          <p:nvPr/>
        </p:nvSpPr>
        <p:spPr>
          <a:xfrm>
            <a:off x="397818" y="3333184"/>
            <a:ext cx="6227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Sentence stems</a:t>
            </a:r>
          </a:p>
          <a:p>
            <a:r>
              <a:rPr lang="en-GB" sz="2400" dirty="0">
                <a:solidFill>
                  <a:srgbClr val="00B050"/>
                </a:solidFill>
              </a:rPr>
              <a:t>I would rather … because …</a:t>
            </a:r>
          </a:p>
          <a:p>
            <a:r>
              <a:rPr lang="en-GB" sz="2400" dirty="0">
                <a:solidFill>
                  <a:srgbClr val="00B050"/>
                </a:solidFill>
              </a:rPr>
              <a:t>I love your idea about …. however …</a:t>
            </a:r>
          </a:p>
          <a:p>
            <a:r>
              <a:rPr lang="en-GB" sz="2400" dirty="0">
                <a:solidFill>
                  <a:srgbClr val="00B050"/>
                </a:solidFill>
              </a:rPr>
              <a:t>Alternatively, …</a:t>
            </a:r>
          </a:p>
          <a:p>
            <a:r>
              <a:rPr lang="en-GB" sz="2400" dirty="0">
                <a:solidFill>
                  <a:srgbClr val="00B050"/>
                </a:solidFill>
              </a:rPr>
              <a:t>I would like to add that …</a:t>
            </a:r>
          </a:p>
          <a:p>
            <a:r>
              <a:rPr lang="en-GB" sz="2400" dirty="0">
                <a:solidFill>
                  <a:srgbClr val="00B050"/>
                </a:solidFill>
              </a:rPr>
              <a:t> </a:t>
            </a:r>
          </a:p>
          <a:p>
            <a:endParaRPr lang="en-GB" sz="2400" dirty="0">
              <a:solidFill>
                <a:srgbClr val="FFC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3D0B23-C698-00A2-EC3B-442B8E3AF82E}"/>
              </a:ext>
            </a:extLst>
          </p:cNvPr>
          <p:cNvSpPr txBox="1"/>
          <p:nvPr/>
        </p:nvSpPr>
        <p:spPr>
          <a:xfrm>
            <a:off x="1227329" y="1623774"/>
            <a:ext cx="10572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Would you rather travel to the past or to the future?</a:t>
            </a:r>
          </a:p>
          <a:p>
            <a:pPr algn="ctr"/>
            <a:r>
              <a:rPr lang="en-GB" sz="3200" dirty="0"/>
              <a:t>If you chose the past, which time in the past would you travel to and why?</a:t>
            </a:r>
          </a:p>
        </p:txBody>
      </p:sp>
      <p:pic>
        <p:nvPicPr>
          <p:cNvPr id="5122" name="Picture 2" descr="Stone age family Royalty Free Vector Image - VectorStock">
            <a:extLst>
              <a:ext uri="{FF2B5EF4-FFF2-40B4-BE49-F238E27FC236}">
                <a16:creationId xmlns:a16="http://schemas.microsoft.com/office/drawing/2014/main" id="{83B6D1DB-6918-F629-73BA-4329896FA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4"/>
          <a:stretch/>
        </p:blipFill>
        <p:spPr bwMode="auto">
          <a:xfrm>
            <a:off x="6234473" y="4752971"/>
            <a:ext cx="2589212" cy="186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rtoon future concepts on Behance">
            <a:extLst>
              <a:ext uri="{FF2B5EF4-FFF2-40B4-BE49-F238E27FC236}">
                <a16:creationId xmlns:a16="http://schemas.microsoft.com/office/drawing/2014/main" id="{B35F6E22-6E08-5B0B-40CF-81697EC4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50" y="4160469"/>
            <a:ext cx="2771775" cy="25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5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42EC10-6E46-E1F0-D8ED-4D2B15640C7D}"/>
              </a:ext>
            </a:extLst>
          </p:cNvPr>
          <p:cNvSpPr txBox="1"/>
          <p:nvPr/>
        </p:nvSpPr>
        <p:spPr>
          <a:xfrm>
            <a:off x="512118" y="2348424"/>
            <a:ext cx="6227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Sentence stems</a:t>
            </a:r>
          </a:p>
          <a:p>
            <a:endParaRPr lang="en-GB" sz="2400" u="sng" dirty="0"/>
          </a:p>
          <a:p>
            <a:endParaRPr lang="en-GB" sz="2400" dirty="0">
              <a:solidFill>
                <a:srgbClr val="FFC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3D0B23-C698-00A2-EC3B-442B8E3AF82E}"/>
              </a:ext>
            </a:extLst>
          </p:cNvPr>
          <p:cNvSpPr txBox="1"/>
          <p:nvPr/>
        </p:nvSpPr>
        <p:spPr>
          <a:xfrm>
            <a:off x="1227329" y="1623774"/>
            <a:ext cx="10572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‘Having more ‘things’ make us happier’</a:t>
            </a:r>
          </a:p>
          <a:p>
            <a:pPr algn="ctr"/>
            <a:r>
              <a:rPr lang="en-GB" sz="3600" dirty="0"/>
              <a:t>Do you agree?</a:t>
            </a:r>
          </a:p>
        </p:txBody>
      </p:sp>
      <p:pic>
        <p:nvPicPr>
          <p:cNvPr id="6146" name="Picture 2" descr="HDE iPad 2 3 4 Case for Kids - Rugged Heavy Duty Drop Proof Children ...">
            <a:extLst>
              <a:ext uri="{FF2B5EF4-FFF2-40B4-BE49-F238E27FC236}">
                <a16:creationId xmlns:a16="http://schemas.microsoft.com/office/drawing/2014/main" id="{2DCE89AA-EDA1-6BDA-9027-90ADF2C5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14" y="2471535"/>
            <a:ext cx="2154436" cy="215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ny PlayStation 5 (PS5) Digital Edition Gaming Console Best Price in ...">
            <a:extLst>
              <a:ext uri="{FF2B5EF4-FFF2-40B4-BE49-F238E27FC236}">
                <a16:creationId xmlns:a16="http://schemas.microsoft.com/office/drawing/2014/main" id="{F2DC3C3F-EA7F-1C64-45A5-B0C1E335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71" y="2948588"/>
            <a:ext cx="1915635" cy="1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st Toys of 2016, Recommended by Local Toy Experts + Giveaway ...">
            <a:extLst>
              <a:ext uri="{FF2B5EF4-FFF2-40B4-BE49-F238E27FC236}">
                <a16:creationId xmlns:a16="http://schemas.microsoft.com/office/drawing/2014/main" id="{0FA3F728-A17B-EDDB-1C8C-8672BF0E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25970"/>
            <a:ext cx="3028950" cy="20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4D41E-7A90-BCC5-B384-A65A0AEF43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24" t="25113" r="53125" b="43472"/>
          <a:stretch/>
        </p:blipFill>
        <p:spPr>
          <a:xfrm>
            <a:off x="157243" y="2866832"/>
            <a:ext cx="6843632" cy="36739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389AD9-36DC-6A96-6144-96E58347E0F6}"/>
              </a:ext>
            </a:extLst>
          </p:cNvPr>
          <p:cNvSpPr/>
          <p:nvPr/>
        </p:nvSpPr>
        <p:spPr>
          <a:xfrm>
            <a:off x="5314950" y="4625970"/>
            <a:ext cx="1143000" cy="260355"/>
          </a:xfrm>
          <a:prstGeom prst="rect">
            <a:avLst/>
          </a:prstGeom>
          <a:solidFill>
            <a:srgbClr val="CCCC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36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42EC10-6E46-E1F0-D8ED-4D2B15640C7D}"/>
              </a:ext>
            </a:extLst>
          </p:cNvPr>
          <p:cNvSpPr txBox="1"/>
          <p:nvPr/>
        </p:nvSpPr>
        <p:spPr>
          <a:xfrm>
            <a:off x="256163" y="5088442"/>
            <a:ext cx="6227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Get someone to extend your talk:</a:t>
            </a:r>
          </a:p>
          <a:p>
            <a:r>
              <a:rPr lang="en-GB" sz="2400" dirty="0"/>
              <a:t>Can you give another example of …</a:t>
            </a:r>
          </a:p>
          <a:p>
            <a:r>
              <a:rPr lang="en-GB" sz="2400" dirty="0"/>
              <a:t>Can you tell me more about … ?</a:t>
            </a:r>
          </a:p>
          <a:p>
            <a:r>
              <a:rPr lang="en-GB" sz="2400" dirty="0"/>
              <a:t>Have you thought about … ?</a:t>
            </a:r>
          </a:p>
          <a:p>
            <a:endParaRPr lang="en-GB" sz="2400" u="sng" dirty="0"/>
          </a:p>
          <a:p>
            <a:endParaRPr lang="en-GB" sz="2400" dirty="0">
              <a:solidFill>
                <a:srgbClr val="FFC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3D0B23-C698-00A2-EC3B-442B8E3AF82E}"/>
              </a:ext>
            </a:extLst>
          </p:cNvPr>
          <p:cNvSpPr txBox="1"/>
          <p:nvPr/>
        </p:nvSpPr>
        <p:spPr>
          <a:xfrm>
            <a:off x="948099" y="1598108"/>
            <a:ext cx="1057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Should Halloween be celebrated?</a:t>
            </a:r>
          </a:p>
        </p:txBody>
      </p:sp>
      <p:pic>
        <p:nvPicPr>
          <p:cNvPr id="6152" name="Picture 8" descr="Halloween Cartoon Pumpkins - ClipArt Best">
            <a:extLst>
              <a:ext uri="{FF2B5EF4-FFF2-40B4-BE49-F238E27FC236}">
                <a16:creationId xmlns:a16="http://schemas.microsoft.com/office/drawing/2014/main" id="{8ECFA375-9209-B58D-ECAB-5A5BDAFF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056" y="194326"/>
            <a:ext cx="2206625" cy="25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90C4E-4ED4-5501-B834-786CCF10579B}"/>
              </a:ext>
            </a:extLst>
          </p:cNvPr>
          <p:cNvSpPr txBox="1"/>
          <p:nvPr/>
        </p:nvSpPr>
        <p:spPr>
          <a:xfrm>
            <a:off x="492138" y="2208767"/>
            <a:ext cx="93629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Sentence stems</a:t>
            </a:r>
          </a:p>
          <a:p>
            <a:r>
              <a:rPr lang="en-GB" sz="2400" dirty="0">
                <a:solidFill>
                  <a:srgbClr val="FFC000"/>
                </a:solidFill>
              </a:rPr>
              <a:t>I believe that Halloween should be celebrated because …</a:t>
            </a:r>
          </a:p>
          <a:p>
            <a:r>
              <a:rPr lang="en-GB" sz="2400" dirty="0">
                <a:solidFill>
                  <a:srgbClr val="92D050"/>
                </a:solidFill>
              </a:rPr>
              <a:t>To add to this …</a:t>
            </a:r>
          </a:p>
          <a:p>
            <a:r>
              <a:rPr lang="en-GB" sz="2400" dirty="0">
                <a:solidFill>
                  <a:srgbClr val="FFC000"/>
                </a:solidFill>
              </a:rPr>
              <a:t>I do not believe that Halloween should be celebrated because …</a:t>
            </a:r>
          </a:p>
          <a:p>
            <a:r>
              <a:rPr lang="en-GB" sz="2400" dirty="0">
                <a:solidFill>
                  <a:srgbClr val="92D050"/>
                </a:solidFill>
              </a:rPr>
              <a:t>Another reason would be …</a:t>
            </a:r>
          </a:p>
          <a:p>
            <a:r>
              <a:rPr lang="en-GB" sz="2400" dirty="0">
                <a:solidFill>
                  <a:srgbClr val="FFC000"/>
                </a:solidFill>
              </a:rPr>
              <a:t>I understand your viewpoint but …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46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3D0B23-C698-00A2-EC3B-442B8E3AF82E}"/>
              </a:ext>
            </a:extLst>
          </p:cNvPr>
          <p:cNvSpPr txBox="1"/>
          <p:nvPr/>
        </p:nvSpPr>
        <p:spPr>
          <a:xfrm>
            <a:off x="948099" y="1598108"/>
            <a:ext cx="10572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‘Every class should have a pet’.</a:t>
            </a:r>
          </a:p>
          <a:p>
            <a:pPr algn="ctr"/>
            <a:r>
              <a:rPr lang="en-GB" sz="3200" dirty="0"/>
              <a:t>How far do you agree?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B90C4E-4ED4-5501-B834-786CCF10579B}"/>
              </a:ext>
            </a:extLst>
          </p:cNvPr>
          <p:cNvSpPr txBox="1"/>
          <p:nvPr/>
        </p:nvSpPr>
        <p:spPr>
          <a:xfrm>
            <a:off x="143032" y="4945019"/>
            <a:ext cx="93629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Sentence stems</a:t>
            </a:r>
          </a:p>
          <a:p>
            <a:r>
              <a:rPr lang="en-GB" sz="2000" dirty="0"/>
              <a:t>I strongly/ mostly/ somewhat/ partly agree because …</a:t>
            </a:r>
          </a:p>
          <a:p>
            <a:r>
              <a:rPr lang="en-GB" sz="2000" dirty="0"/>
              <a:t>I strongly/ mostly/ somewhat/ partly disagree because …</a:t>
            </a:r>
          </a:p>
          <a:p>
            <a:r>
              <a:rPr lang="en-GB" sz="2000" dirty="0"/>
              <a:t>In addition, …</a:t>
            </a:r>
          </a:p>
          <a:p>
            <a:r>
              <a:rPr lang="en-GB" sz="2000" dirty="0"/>
              <a:t>On the other hand …</a:t>
            </a:r>
          </a:p>
          <a:p>
            <a:r>
              <a:rPr lang="en-GB" sz="2000" dirty="0"/>
              <a:t>Alternatively …</a:t>
            </a:r>
          </a:p>
          <a:p>
            <a:endParaRPr lang="en-GB" sz="2400" u="sng" dirty="0"/>
          </a:p>
          <a:p>
            <a:r>
              <a:rPr lang="en-GB" sz="2400" u="sng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170" name="Picture 2" descr="Assertion Without Aggression: A Tightrope Test of Supervisory Skills">
            <a:extLst>
              <a:ext uri="{FF2B5EF4-FFF2-40B4-BE49-F238E27FC236}">
                <a16:creationId xmlns:a16="http://schemas.microsoft.com/office/drawing/2014/main" id="{587EF412-A08D-466E-5853-08DFA308C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32671" r="5505" b="8312"/>
          <a:stretch/>
        </p:blipFill>
        <p:spPr bwMode="auto">
          <a:xfrm>
            <a:off x="2704320" y="2633689"/>
            <a:ext cx="6801630" cy="253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ets Cartoon Collection 2388173 Vector Art at Vecteezy">
            <a:extLst>
              <a:ext uri="{FF2B5EF4-FFF2-40B4-BE49-F238E27FC236}">
                <a16:creationId xmlns:a16="http://schemas.microsoft.com/office/drawing/2014/main" id="{D6FEC883-5B3C-5133-BCC5-88398B0B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154" y="117071"/>
            <a:ext cx="3198064" cy="215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776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887BFE-141E-8C78-10B6-B80DB031428D}"/>
              </a:ext>
            </a:extLst>
          </p:cNvPr>
          <p:cNvSpPr/>
          <p:nvPr/>
        </p:nvSpPr>
        <p:spPr>
          <a:xfrm>
            <a:off x="8010525" y="3667125"/>
            <a:ext cx="4057650" cy="29244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F0333-B3C4-2837-D105-5EC0F164D294}"/>
              </a:ext>
            </a:extLst>
          </p:cNvPr>
          <p:cNvGrpSpPr/>
          <p:nvPr/>
        </p:nvGrpSpPr>
        <p:grpSpPr>
          <a:xfrm>
            <a:off x="256163" y="128002"/>
            <a:ext cx="3255632" cy="780282"/>
            <a:chOff x="122813" y="175627"/>
            <a:chExt cx="3255632" cy="780282"/>
          </a:xfrm>
        </p:grpSpPr>
        <p:pic>
          <p:nvPicPr>
            <p:cNvPr id="7" name="Picture 4" descr="Voice 21: Oracy &amp; RE">
              <a:extLst>
                <a:ext uri="{FF2B5EF4-FFF2-40B4-BE49-F238E27FC236}">
                  <a16:creationId xmlns:a16="http://schemas.microsoft.com/office/drawing/2014/main" id="{79F25259-4018-6D23-77FC-8B8428632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74861" r="78885" b="5695"/>
            <a:stretch/>
          </p:blipFill>
          <p:spPr bwMode="auto">
            <a:xfrm>
              <a:off x="2570970" y="210167"/>
              <a:ext cx="807475" cy="71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Voice 21: Oracy &amp; RE">
              <a:extLst>
                <a:ext uri="{FF2B5EF4-FFF2-40B4-BE49-F238E27FC236}">
                  <a16:creationId xmlns:a16="http://schemas.microsoft.com/office/drawing/2014/main" id="{B2352B0B-4D84-AC28-1D4D-365FC30F6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9584" r="78885" b="29083"/>
            <a:stretch/>
          </p:blipFill>
          <p:spPr bwMode="auto">
            <a:xfrm>
              <a:off x="1692827" y="175627"/>
              <a:ext cx="807475" cy="78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Voice 21: Oracy &amp; RE">
              <a:extLst>
                <a:ext uri="{FF2B5EF4-FFF2-40B4-BE49-F238E27FC236}">
                  <a16:creationId xmlns:a16="http://schemas.microsoft.com/office/drawing/2014/main" id="{1C734F86-7925-46B8-7A83-DFD0B8AEB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27120" r="80278" b="54029"/>
            <a:stretch/>
          </p:blipFill>
          <p:spPr bwMode="auto">
            <a:xfrm>
              <a:off x="943911" y="241951"/>
              <a:ext cx="678248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Voice 21: Oracy &amp; RE">
              <a:extLst>
                <a:ext uri="{FF2B5EF4-FFF2-40B4-BE49-F238E27FC236}">
                  <a16:creationId xmlns:a16="http://schemas.microsoft.com/office/drawing/2014/main" id="{A4BDE31E-A28C-166E-DC7D-FFEF8BE1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6" t="4769" r="78885" b="76379"/>
            <a:stretch/>
          </p:blipFill>
          <p:spPr bwMode="auto">
            <a:xfrm>
              <a:off x="122813" y="266376"/>
              <a:ext cx="807475" cy="68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3D0B23-C698-00A2-EC3B-442B8E3AF82E}"/>
              </a:ext>
            </a:extLst>
          </p:cNvPr>
          <p:cNvSpPr txBox="1"/>
          <p:nvPr/>
        </p:nvSpPr>
        <p:spPr>
          <a:xfrm>
            <a:off x="948100" y="1836037"/>
            <a:ext cx="1057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Is it our job to take care of the environment?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B90C4E-4ED4-5501-B834-786CCF10579B}"/>
              </a:ext>
            </a:extLst>
          </p:cNvPr>
          <p:cNvSpPr txBox="1"/>
          <p:nvPr/>
        </p:nvSpPr>
        <p:spPr>
          <a:xfrm>
            <a:off x="659900" y="2630444"/>
            <a:ext cx="93629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Sentence stems</a:t>
            </a:r>
          </a:p>
          <a:p>
            <a:r>
              <a:rPr lang="en-GB" sz="2400" dirty="0"/>
              <a:t>It is our job to look after the environment because …</a:t>
            </a:r>
          </a:p>
          <a:p>
            <a:r>
              <a:rPr lang="en-GB" sz="2400" dirty="0"/>
              <a:t>I also believe that …</a:t>
            </a:r>
          </a:p>
          <a:p>
            <a:r>
              <a:rPr lang="en-GB" sz="2400" dirty="0"/>
              <a:t>To add to my point …</a:t>
            </a:r>
          </a:p>
          <a:p>
            <a:r>
              <a:rPr lang="en-GB" sz="2400" dirty="0"/>
              <a:t>I hear your opinion but …</a:t>
            </a:r>
          </a:p>
          <a:p>
            <a:endParaRPr lang="en-GB" sz="2400" u="sng" dirty="0"/>
          </a:p>
          <a:p>
            <a:r>
              <a:rPr lang="en-GB" sz="2400" u="sng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360C8-140A-B82F-8642-7C593D701715}"/>
              </a:ext>
            </a:extLst>
          </p:cNvPr>
          <p:cNvSpPr txBox="1"/>
          <p:nvPr/>
        </p:nvSpPr>
        <p:spPr>
          <a:xfrm>
            <a:off x="752475" y="4800600"/>
            <a:ext cx="94392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Vocabulary to use in your discussion</a:t>
            </a:r>
          </a:p>
          <a:p>
            <a:r>
              <a:rPr lang="en-GB" dirty="0"/>
              <a:t>Endangered species		littering 					energy</a:t>
            </a:r>
          </a:p>
          <a:p>
            <a:r>
              <a:rPr lang="en-GB" dirty="0"/>
              <a:t>Recycling				disasters					landfill </a:t>
            </a:r>
          </a:p>
          <a:p>
            <a:r>
              <a:rPr lang="en-GB" dirty="0"/>
              <a:t>Global warming			government 				emissions </a:t>
            </a:r>
          </a:p>
          <a:p>
            <a:r>
              <a:rPr lang="en-GB" dirty="0"/>
              <a:t>Activists					public</a:t>
            </a:r>
          </a:p>
          <a:p>
            <a:r>
              <a:rPr lang="en-GB" dirty="0"/>
              <a:t>Fuel						climate change</a:t>
            </a:r>
          </a:p>
          <a:p>
            <a:r>
              <a:rPr lang="en-GB" dirty="0"/>
              <a:t>Greenhouse gases 		deforestation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194" name="Picture 2" descr="Download Alarm Cartoon Clock PNG File HD Clipart PNG Free | FreePngClipart">
            <a:extLst>
              <a:ext uri="{FF2B5EF4-FFF2-40B4-BE49-F238E27FC236}">
                <a16:creationId xmlns:a16="http://schemas.microsoft.com/office/drawing/2014/main" id="{D5F61768-AD81-CBDA-F9E8-97D403C1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869" y="3933052"/>
            <a:ext cx="851897" cy="10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B7C876-B926-4D2E-D93E-4B23AECF9F08}"/>
              </a:ext>
            </a:extLst>
          </p:cNvPr>
          <p:cNvSpPr txBox="1"/>
          <p:nvPr/>
        </p:nvSpPr>
        <p:spPr>
          <a:xfrm>
            <a:off x="8254672" y="4998746"/>
            <a:ext cx="3705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2 minute challenge – set your timer</a:t>
            </a:r>
          </a:p>
          <a:p>
            <a:r>
              <a:rPr lang="en-GB" sz="1600" dirty="0"/>
              <a:t>Can you talk about this topic non-stop for 2 minutes? </a:t>
            </a:r>
          </a:p>
          <a:p>
            <a:r>
              <a:rPr lang="en-GB" sz="1600" dirty="0"/>
              <a:t>How many pieces of the vocabulary can you use in your talk?</a:t>
            </a:r>
          </a:p>
        </p:txBody>
      </p:sp>
      <p:pic>
        <p:nvPicPr>
          <p:cNvPr id="8196" name="Picture 4" descr="Free Cartoon World, Download Free Cartoon World png images, Free ...">
            <a:extLst>
              <a:ext uri="{FF2B5EF4-FFF2-40B4-BE49-F238E27FC236}">
                <a16:creationId xmlns:a16="http://schemas.microsoft.com/office/drawing/2014/main" id="{45DB2628-DCE5-323F-CF36-ED47CBA66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566" y="105380"/>
            <a:ext cx="1826115" cy="185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1814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981</TotalTime>
  <Words>1105</Words>
  <Application>Microsoft Office PowerPoint</Application>
  <PresentationFormat>Widescreen</PresentationFormat>
  <Paragraphs>181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Courier New</vt:lpstr>
      <vt:lpstr>proxima-nova</vt:lpstr>
      <vt:lpstr>Roboto</vt:lpstr>
      <vt:lpstr>robotoregular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Peace</dc:creator>
  <cp:lastModifiedBy>Alice Eeles</cp:lastModifiedBy>
  <cp:revision>3</cp:revision>
  <cp:lastPrinted>2024-10-14T08:17:35Z</cp:lastPrinted>
  <dcterms:created xsi:type="dcterms:W3CDTF">2023-08-29T19:35:33Z</dcterms:created>
  <dcterms:modified xsi:type="dcterms:W3CDTF">2024-10-14T09:39:11Z</dcterms:modified>
</cp:coreProperties>
</file>