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notesMasterIdLst>
    <p:notesMasterId r:id="rId17"/>
  </p:notesMasterIdLst>
  <p:sldIdLst>
    <p:sldId id="256" r:id="rId2"/>
    <p:sldId id="279" r:id="rId3"/>
    <p:sldId id="281" r:id="rId4"/>
    <p:sldId id="258" r:id="rId5"/>
    <p:sldId id="269" r:id="rId6"/>
    <p:sldId id="270" r:id="rId7"/>
    <p:sldId id="274" r:id="rId8"/>
    <p:sldId id="263" r:id="rId9"/>
    <p:sldId id="283" r:id="rId10"/>
    <p:sldId id="272" r:id="rId11"/>
    <p:sldId id="260" r:id="rId12"/>
    <p:sldId id="265" r:id="rId13"/>
    <p:sldId id="266" r:id="rId14"/>
    <p:sldId id="267"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C91915-9900-4DD7-B5F4-A2D08E03A6A9}" v="460" dt="2023-09-11T19:28:15.8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79" d="100"/>
          <a:sy n="79" d="100"/>
        </p:scale>
        <p:origin x="157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askin" userId="cab84fc2-d251-4fb8-98e7-104bc4842fde" providerId="ADAL" clId="{1FC91915-9900-4DD7-B5F4-A2D08E03A6A9}"/>
    <pc:docChg chg="undo custSel addSld delSld modSld sldOrd">
      <pc:chgData name="Sarah Gaskin" userId="cab84fc2-d251-4fb8-98e7-104bc4842fde" providerId="ADAL" clId="{1FC91915-9900-4DD7-B5F4-A2D08E03A6A9}" dt="2023-09-11T19:28:15.850" v="5093" actId="20577"/>
      <pc:docMkLst>
        <pc:docMk/>
      </pc:docMkLst>
      <pc:sldChg chg="modSp mod">
        <pc:chgData name="Sarah Gaskin" userId="cab84fc2-d251-4fb8-98e7-104bc4842fde" providerId="ADAL" clId="{1FC91915-9900-4DD7-B5F4-A2D08E03A6A9}" dt="2023-09-10T14:30:00.037" v="61" actId="2711"/>
        <pc:sldMkLst>
          <pc:docMk/>
          <pc:sldMk cId="3856785483" sldId="256"/>
        </pc:sldMkLst>
        <pc:spChg chg="mod">
          <ac:chgData name="Sarah Gaskin" userId="cab84fc2-d251-4fb8-98e7-104bc4842fde" providerId="ADAL" clId="{1FC91915-9900-4DD7-B5F4-A2D08E03A6A9}" dt="2023-09-10T14:29:55.613" v="60" actId="2711"/>
          <ac:spMkLst>
            <pc:docMk/>
            <pc:sldMk cId="3856785483" sldId="256"/>
            <ac:spMk id="3" creationId="{00000000-0000-0000-0000-000000000000}"/>
          </ac:spMkLst>
        </pc:spChg>
        <pc:spChg chg="mod">
          <ac:chgData name="Sarah Gaskin" userId="cab84fc2-d251-4fb8-98e7-104bc4842fde" providerId="ADAL" clId="{1FC91915-9900-4DD7-B5F4-A2D08E03A6A9}" dt="2023-09-10T14:30:00.037" v="61" actId="2711"/>
          <ac:spMkLst>
            <pc:docMk/>
            <pc:sldMk cId="3856785483" sldId="256"/>
            <ac:spMk id="7" creationId="{00000000-0000-0000-0000-000000000000}"/>
          </ac:spMkLst>
        </pc:spChg>
      </pc:sldChg>
      <pc:sldChg chg="addSp delSp modSp mod modAnim">
        <pc:chgData name="Sarah Gaskin" userId="cab84fc2-d251-4fb8-98e7-104bc4842fde" providerId="ADAL" clId="{1FC91915-9900-4DD7-B5F4-A2D08E03A6A9}" dt="2023-09-11T19:14:30.299" v="3968"/>
        <pc:sldMkLst>
          <pc:docMk/>
          <pc:sldMk cId="1822625207" sldId="258"/>
        </pc:sldMkLst>
        <pc:spChg chg="add mod">
          <ac:chgData name="Sarah Gaskin" userId="cab84fc2-d251-4fb8-98e7-104bc4842fde" providerId="ADAL" clId="{1FC91915-9900-4DD7-B5F4-A2D08E03A6A9}" dt="2023-09-10T14:35:05.835" v="247" actId="14100"/>
          <ac:spMkLst>
            <pc:docMk/>
            <pc:sldMk cId="1822625207" sldId="258"/>
            <ac:spMk id="2" creationId="{4EB3C1AE-B160-F8D2-2129-39D57426D13E}"/>
          </ac:spMkLst>
        </pc:spChg>
        <pc:spChg chg="mod">
          <ac:chgData name="Sarah Gaskin" userId="cab84fc2-d251-4fb8-98e7-104bc4842fde" providerId="ADAL" clId="{1FC91915-9900-4DD7-B5F4-A2D08E03A6A9}" dt="2023-09-10T14:44:33.690" v="611" actId="27636"/>
          <ac:spMkLst>
            <pc:docMk/>
            <pc:sldMk cId="1822625207" sldId="258"/>
            <ac:spMk id="8" creationId="{00000000-0000-0000-0000-000000000000}"/>
          </ac:spMkLst>
        </pc:spChg>
        <pc:spChg chg="del mod">
          <ac:chgData name="Sarah Gaskin" userId="cab84fc2-d251-4fb8-98e7-104bc4842fde" providerId="ADAL" clId="{1FC91915-9900-4DD7-B5F4-A2D08E03A6A9}" dt="2023-09-10T14:33:20.395" v="156" actId="478"/>
          <ac:spMkLst>
            <pc:docMk/>
            <pc:sldMk cId="1822625207" sldId="258"/>
            <ac:spMk id="10" creationId="{00000000-0000-0000-0000-000000000000}"/>
          </ac:spMkLst>
        </pc:spChg>
      </pc:sldChg>
      <pc:sldChg chg="addSp delSp modSp mod modAnim">
        <pc:chgData name="Sarah Gaskin" userId="cab84fc2-d251-4fb8-98e7-104bc4842fde" providerId="ADAL" clId="{1FC91915-9900-4DD7-B5F4-A2D08E03A6A9}" dt="2023-09-11T19:23:26.704" v="5006" actId="20577"/>
        <pc:sldMkLst>
          <pc:docMk/>
          <pc:sldMk cId="3642619948" sldId="260"/>
        </pc:sldMkLst>
        <pc:spChg chg="add mod">
          <ac:chgData name="Sarah Gaskin" userId="cab84fc2-d251-4fb8-98e7-104bc4842fde" providerId="ADAL" clId="{1FC91915-9900-4DD7-B5F4-A2D08E03A6A9}" dt="2023-09-10T14:42:01.335" v="507" actId="14100"/>
          <ac:spMkLst>
            <pc:docMk/>
            <pc:sldMk cId="3642619948" sldId="260"/>
            <ac:spMk id="2" creationId="{4984649C-4976-1386-5478-4A9FD1F80FD9}"/>
          </ac:spMkLst>
        </pc:spChg>
        <pc:spChg chg="mod">
          <ac:chgData name="Sarah Gaskin" userId="cab84fc2-d251-4fb8-98e7-104bc4842fde" providerId="ADAL" clId="{1FC91915-9900-4DD7-B5F4-A2D08E03A6A9}" dt="2023-09-11T19:23:26.704" v="5006" actId="20577"/>
          <ac:spMkLst>
            <pc:docMk/>
            <pc:sldMk cId="3642619948" sldId="260"/>
            <ac:spMk id="3" creationId="{00000000-0000-0000-0000-000000000000}"/>
          </ac:spMkLst>
        </pc:spChg>
        <pc:spChg chg="add del mod">
          <ac:chgData name="Sarah Gaskin" userId="cab84fc2-d251-4fb8-98e7-104bc4842fde" providerId="ADAL" clId="{1FC91915-9900-4DD7-B5F4-A2D08E03A6A9}" dt="2023-09-10T14:39:52.658" v="405" actId="478"/>
          <ac:spMkLst>
            <pc:docMk/>
            <pc:sldMk cId="3642619948" sldId="260"/>
            <ac:spMk id="5" creationId="{000B8185-73FC-70F9-C882-09E7F46CFA01}"/>
          </ac:spMkLst>
        </pc:spChg>
        <pc:spChg chg="del">
          <ac:chgData name="Sarah Gaskin" userId="cab84fc2-d251-4fb8-98e7-104bc4842fde" providerId="ADAL" clId="{1FC91915-9900-4DD7-B5F4-A2D08E03A6A9}" dt="2023-09-10T14:39:50.939" v="404" actId="478"/>
          <ac:spMkLst>
            <pc:docMk/>
            <pc:sldMk cId="3642619948" sldId="260"/>
            <ac:spMk id="6" creationId="{00000000-0000-0000-0000-000000000000}"/>
          </ac:spMkLst>
        </pc:spChg>
      </pc:sldChg>
      <pc:sldChg chg="addSp delSp modSp mod modAnim">
        <pc:chgData name="Sarah Gaskin" userId="cab84fc2-d251-4fb8-98e7-104bc4842fde" providerId="ADAL" clId="{1FC91915-9900-4DD7-B5F4-A2D08E03A6A9}" dt="2023-09-11T19:26:44.107" v="5091" actId="20577"/>
        <pc:sldMkLst>
          <pc:docMk/>
          <pc:sldMk cId="107455430" sldId="263"/>
        </pc:sldMkLst>
        <pc:spChg chg="del">
          <ac:chgData name="Sarah Gaskin" userId="cab84fc2-d251-4fb8-98e7-104bc4842fde" providerId="ADAL" clId="{1FC91915-9900-4DD7-B5F4-A2D08E03A6A9}" dt="2023-09-10T14:35:51.316" v="261" actId="478"/>
          <ac:spMkLst>
            <pc:docMk/>
            <pc:sldMk cId="107455430" sldId="263"/>
            <ac:spMk id="2" creationId="{00000000-0000-0000-0000-000000000000}"/>
          </ac:spMkLst>
        </pc:spChg>
        <pc:spChg chg="mod">
          <ac:chgData name="Sarah Gaskin" userId="cab84fc2-d251-4fb8-98e7-104bc4842fde" providerId="ADAL" clId="{1FC91915-9900-4DD7-B5F4-A2D08E03A6A9}" dt="2023-09-11T19:26:44.107" v="5091" actId="20577"/>
          <ac:spMkLst>
            <pc:docMk/>
            <pc:sldMk cId="107455430" sldId="263"/>
            <ac:spMk id="3" creationId="{00000000-0000-0000-0000-000000000000}"/>
          </ac:spMkLst>
        </pc:spChg>
        <pc:spChg chg="add del mod">
          <ac:chgData name="Sarah Gaskin" userId="cab84fc2-d251-4fb8-98e7-104bc4842fde" providerId="ADAL" clId="{1FC91915-9900-4DD7-B5F4-A2D08E03A6A9}" dt="2023-09-10T14:35:54.578" v="262" actId="478"/>
          <ac:spMkLst>
            <pc:docMk/>
            <pc:sldMk cId="107455430" sldId="263"/>
            <ac:spMk id="5" creationId="{06D85469-EDBD-164B-2675-B8F55B284BAE}"/>
          </ac:spMkLst>
        </pc:spChg>
        <pc:spChg chg="add mod">
          <ac:chgData name="Sarah Gaskin" userId="cab84fc2-d251-4fb8-98e7-104bc4842fde" providerId="ADAL" clId="{1FC91915-9900-4DD7-B5F4-A2D08E03A6A9}" dt="2023-09-10T14:36:08.445" v="283" actId="1076"/>
          <ac:spMkLst>
            <pc:docMk/>
            <pc:sldMk cId="107455430" sldId="263"/>
            <ac:spMk id="6" creationId="{A4DB1359-47F9-03D2-2E19-802B9458CBAE}"/>
          </ac:spMkLst>
        </pc:spChg>
        <pc:spChg chg="add del mod">
          <ac:chgData name="Sarah Gaskin" userId="cab84fc2-d251-4fb8-98e7-104bc4842fde" providerId="ADAL" clId="{1FC91915-9900-4DD7-B5F4-A2D08E03A6A9}" dt="2023-09-10T14:39:32.753" v="383" actId="478"/>
          <ac:spMkLst>
            <pc:docMk/>
            <pc:sldMk cId="107455430" sldId="263"/>
            <ac:spMk id="7" creationId="{9FE4D70C-7F74-FFDC-E039-79FAB52984D9}"/>
          </ac:spMkLst>
        </pc:spChg>
      </pc:sldChg>
      <pc:sldChg chg="addSp delSp modSp mod modAnim">
        <pc:chgData name="Sarah Gaskin" userId="cab84fc2-d251-4fb8-98e7-104bc4842fde" providerId="ADAL" clId="{1FC91915-9900-4DD7-B5F4-A2D08E03A6A9}" dt="2023-09-11T19:14:58.146" v="3975"/>
        <pc:sldMkLst>
          <pc:docMk/>
          <pc:sldMk cId="89929483" sldId="265"/>
        </pc:sldMkLst>
        <pc:spChg chg="del">
          <ac:chgData name="Sarah Gaskin" userId="cab84fc2-d251-4fb8-98e7-104bc4842fde" providerId="ADAL" clId="{1FC91915-9900-4DD7-B5F4-A2D08E03A6A9}" dt="2023-09-10T14:40:27.462" v="427" actId="478"/>
          <ac:spMkLst>
            <pc:docMk/>
            <pc:sldMk cId="89929483" sldId="265"/>
            <ac:spMk id="2" creationId="{00000000-0000-0000-0000-000000000000}"/>
          </ac:spMkLst>
        </pc:spChg>
        <pc:spChg chg="add mod">
          <ac:chgData name="Sarah Gaskin" userId="cab84fc2-d251-4fb8-98e7-104bc4842fde" providerId="ADAL" clId="{1FC91915-9900-4DD7-B5F4-A2D08E03A6A9}" dt="2023-09-10T14:40:36.087" v="431" actId="1076"/>
          <ac:spMkLst>
            <pc:docMk/>
            <pc:sldMk cId="89929483" sldId="265"/>
            <ac:spMk id="3" creationId="{602AC46A-B61E-3369-B158-5CB76DDC3131}"/>
          </ac:spMkLst>
        </pc:spChg>
        <pc:spChg chg="add del mod">
          <ac:chgData name="Sarah Gaskin" userId="cab84fc2-d251-4fb8-98e7-104bc4842fde" providerId="ADAL" clId="{1FC91915-9900-4DD7-B5F4-A2D08E03A6A9}" dt="2023-09-10T14:40:28.773" v="428" actId="478"/>
          <ac:spMkLst>
            <pc:docMk/>
            <pc:sldMk cId="89929483" sldId="265"/>
            <ac:spMk id="5" creationId="{79A6BEF1-DAAE-D488-8A6A-DA981AFBF329}"/>
          </ac:spMkLst>
        </pc:spChg>
        <pc:spChg chg="mod">
          <ac:chgData name="Sarah Gaskin" userId="cab84fc2-d251-4fb8-98e7-104bc4842fde" providerId="ADAL" clId="{1FC91915-9900-4DD7-B5F4-A2D08E03A6A9}" dt="2023-09-10T14:40:46.038" v="433" actId="14100"/>
          <ac:spMkLst>
            <pc:docMk/>
            <pc:sldMk cId="89929483" sldId="265"/>
            <ac:spMk id="7" creationId="{00000000-0000-0000-0000-000000000000}"/>
          </ac:spMkLst>
        </pc:spChg>
      </pc:sldChg>
      <pc:sldChg chg="addSp delSp modSp mod modAnim">
        <pc:chgData name="Sarah Gaskin" userId="cab84fc2-d251-4fb8-98e7-104bc4842fde" providerId="ADAL" clId="{1FC91915-9900-4DD7-B5F4-A2D08E03A6A9}" dt="2023-09-11T19:28:15.850" v="5093" actId="20577"/>
        <pc:sldMkLst>
          <pc:docMk/>
          <pc:sldMk cId="2077380703" sldId="266"/>
        </pc:sldMkLst>
        <pc:spChg chg="del">
          <ac:chgData name="Sarah Gaskin" userId="cab84fc2-d251-4fb8-98e7-104bc4842fde" providerId="ADAL" clId="{1FC91915-9900-4DD7-B5F4-A2D08E03A6A9}" dt="2023-09-10T14:41:01.457" v="466" actId="478"/>
          <ac:spMkLst>
            <pc:docMk/>
            <pc:sldMk cId="2077380703" sldId="266"/>
            <ac:spMk id="2" creationId="{00000000-0000-0000-0000-000000000000}"/>
          </ac:spMkLst>
        </pc:spChg>
        <pc:spChg chg="mod">
          <ac:chgData name="Sarah Gaskin" userId="cab84fc2-d251-4fb8-98e7-104bc4842fde" providerId="ADAL" clId="{1FC91915-9900-4DD7-B5F4-A2D08E03A6A9}" dt="2023-09-11T19:28:15.850" v="5093" actId="20577"/>
          <ac:spMkLst>
            <pc:docMk/>
            <pc:sldMk cId="2077380703" sldId="266"/>
            <ac:spMk id="3" creationId="{00000000-0000-0000-0000-000000000000}"/>
          </ac:spMkLst>
        </pc:spChg>
        <pc:spChg chg="add mod">
          <ac:chgData name="Sarah Gaskin" userId="cab84fc2-d251-4fb8-98e7-104bc4842fde" providerId="ADAL" clId="{1FC91915-9900-4DD7-B5F4-A2D08E03A6A9}" dt="2023-09-10T14:42:18.504" v="511" actId="14100"/>
          <ac:spMkLst>
            <pc:docMk/>
            <pc:sldMk cId="2077380703" sldId="266"/>
            <ac:spMk id="4" creationId="{BCE82666-7076-F7DA-A66F-4D29BA0A49C3}"/>
          </ac:spMkLst>
        </pc:spChg>
        <pc:spChg chg="add del mod">
          <ac:chgData name="Sarah Gaskin" userId="cab84fc2-d251-4fb8-98e7-104bc4842fde" providerId="ADAL" clId="{1FC91915-9900-4DD7-B5F4-A2D08E03A6A9}" dt="2023-09-10T14:41:02.226" v="467" actId="478"/>
          <ac:spMkLst>
            <pc:docMk/>
            <pc:sldMk cId="2077380703" sldId="266"/>
            <ac:spMk id="6" creationId="{A2ADA0F1-4C11-D448-9FBF-56845EAAF9DB}"/>
          </ac:spMkLst>
        </pc:spChg>
      </pc:sldChg>
      <pc:sldChg chg="addSp delSp modSp mod modAnim">
        <pc:chgData name="Sarah Gaskin" userId="cab84fc2-d251-4fb8-98e7-104bc4842fde" providerId="ADAL" clId="{1FC91915-9900-4DD7-B5F4-A2D08E03A6A9}" dt="2023-09-11T19:15:06.064" v="3977"/>
        <pc:sldMkLst>
          <pc:docMk/>
          <pc:sldMk cId="2592986860" sldId="267"/>
        </pc:sldMkLst>
        <pc:spChg chg="add mod">
          <ac:chgData name="Sarah Gaskin" userId="cab84fc2-d251-4fb8-98e7-104bc4842fde" providerId="ADAL" clId="{1FC91915-9900-4DD7-B5F4-A2D08E03A6A9}" dt="2023-09-10T14:41:39.212" v="504" actId="1076"/>
          <ac:spMkLst>
            <pc:docMk/>
            <pc:sldMk cId="2592986860" sldId="267"/>
            <ac:spMk id="2" creationId="{76DD32D2-06D6-360B-683B-CA8B6064B093}"/>
          </ac:spMkLst>
        </pc:spChg>
        <pc:spChg chg="mod">
          <ac:chgData name="Sarah Gaskin" userId="cab84fc2-d251-4fb8-98e7-104bc4842fde" providerId="ADAL" clId="{1FC91915-9900-4DD7-B5F4-A2D08E03A6A9}" dt="2023-09-10T14:41:47.232" v="506" actId="14100"/>
          <ac:spMkLst>
            <pc:docMk/>
            <pc:sldMk cId="2592986860" sldId="267"/>
            <ac:spMk id="3" creationId="{00000000-0000-0000-0000-000000000000}"/>
          </ac:spMkLst>
        </pc:spChg>
        <pc:spChg chg="del">
          <ac:chgData name="Sarah Gaskin" userId="cab84fc2-d251-4fb8-98e7-104bc4842fde" providerId="ADAL" clId="{1FC91915-9900-4DD7-B5F4-A2D08E03A6A9}" dt="2023-09-10T14:41:35.319" v="503" actId="478"/>
          <ac:spMkLst>
            <pc:docMk/>
            <pc:sldMk cId="2592986860" sldId="267"/>
            <ac:spMk id="6" creationId="{00000000-0000-0000-0000-000000000000}"/>
          </ac:spMkLst>
        </pc:spChg>
      </pc:sldChg>
      <pc:sldChg chg="modSp modAnim">
        <pc:chgData name="Sarah Gaskin" userId="cab84fc2-d251-4fb8-98e7-104bc4842fde" providerId="ADAL" clId="{1FC91915-9900-4DD7-B5F4-A2D08E03A6A9}" dt="2023-09-11T19:23:54.139" v="5007"/>
        <pc:sldMkLst>
          <pc:docMk/>
          <pc:sldMk cId="574609257" sldId="268"/>
        </pc:sldMkLst>
        <pc:spChg chg="mod">
          <ac:chgData name="Sarah Gaskin" userId="cab84fc2-d251-4fb8-98e7-104bc4842fde" providerId="ADAL" clId="{1FC91915-9900-4DD7-B5F4-A2D08E03A6A9}" dt="2023-09-10T14:42:52.521" v="512" actId="2711"/>
          <ac:spMkLst>
            <pc:docMk/>
            <pc:sldMk cId="574609257" sldId="268"/>
            <ac:spMk id="4" creationId="{00000000-0000-0000-0000-000000000000}"/>
          </ac:spMkLst>
        </pc:spChg>
      </pc:sldChg>
      <pc:sldChg chg="addSp delSp modSp mod modAnim">
        <pc:chgData name="Sarah Gaskin" userId="cab84fc2-d251-4fb8-98e7-104bc4842fde" providerId="ADAL" clId="{1FC91915-9900-4DD7-B5F4-A2D08E03A6A9}" dt="2023-09-11T19:16:49.828" v="4018" actId="20577"/>
        <pc:sldMkLst>
          <pc:docMk/>
          <pc:sldMk cId="4047080585" sldId="269"/>
        </pc:sldMkLst>
        <pc:spChg chg="add mod">
          <ac:chgData name="Sarah Gaskin" userId="cab84fc2-d251-4fb8-98e7-104bc4842fde" providerId="ADAL" clId="{1FC91915-9900-4DD7-B5F4-A2D08E03A6A9}" dt="2023-09-10T14:34:53.173" v="245" actId="1076"/>
          <ac:spMkLst>
            <pc:docMk/>
            <pc:sldMk cId="4047080585" sldId="269"/>
            <ac:spMk id="2" creationId="{5A5FC5F8-47CB-39AF-C4FE-C8FFF66A6062}"/>
          </ac:spMkLst>
        </pc:spChg>
        <pc:spChg chg="del mod">
          <ac:chgData name="Sarah Gaskin" userId="cab84fc2-d251-4fb8-98e7-104bc4842fde" providerId="ADAL" clId="{1FC91915-9900-4DD7-B5F4-A2D08E03A6A9}" dt="2023-09-10T14:33:41.561" v="180" actId="478"/>
          <ac:spMkLst>
            <pc:docMk/>
            <pc:sldMk cId="4047080585" sldId="269"/>
            <ac:spMk id="7" creationId="{00000000-0000-0000-0000-000000000000}"/>
          </ac:spMkLst>
        </pc:spChg>
        <pc:spChg chg="mod">
          <ac:chgData name="Sarah Gaskin" userId="cab84fc2-d251-4fb8-98e7-104bc4842fde" providerId="ADAL" clId="{1FC91915-9900-4DD7-B5F4-A2D08E03A6A9}" dt="2023-09-11T19:16:49.828" v="4018" actId="20577"/>
          <ac:spMkLst>
            <pc:docMk/>
            <pc:sldMk cId="4047080585" sldId="269"/>
            <ac:spMk id="9" creationId="{00000000-0000-0000-0000-000000000000}"/>
          </ac:spMkLst>
        </pc:spChg>
      </pc:sldChg>
      <pc:sldChg chg="addSp delSp modSp mod ord modAnim">
        <pc:chgData name="Sarah Gaskin" userId="cab84fc2-d251-4fb8-98e7-104bc4842fde" providerId="ADAL" clId="{1FC91915-9900-4DD7-B5F4-A2D08E03A6A9}" dt="2023-09-11T19:25:11.018" v="5017" actId="20577"/>
        <pc:sldMkLst>
          <pc:docMk/>
          <pc:sldMk cId="3117861961" sldId="270"/>
        </pc:sldMkLst>
        <pc:spChg chg="add mod">
          <ac:chgData name="Sarah Gaskin" userId="cab84fc2-d251-4fb8-98e7-104bc4842fde" providerId="ADAL" clId="{1FC91915-9900-4DD7-B5F4-A2D08E03A6A9}" dt="2023-09-11T18:44:49.142" v="1455" actId="27636"/>
          <ac:spMkLst>
            <pc:docMk/>
            <pc:sldMk cId="3117861961" sldId="270"/>
            <ac:spMk id="2" creationId="{9603368E-F94A-B1A2-6508-CBB43C916871}"/>
          </ac:spMkLst>
        </pc:spChg>
        <pc:spChg chg="mod">
          <ac:chgData name="Sarah Gaskin" userId="cab84fc2-d251-4fb8-98e7-104bc4842fde" providerId="ADAL" clId="{1FC91915-9900-4DD7-B5F4-A2D08E03A6A9}" dt="2023-09-11T19:25:11.018" v="5017" actId="20577"/>
          <ac:spMkLst>
            <pc:docMk/>
            <pc:sldMk cId="3117861961" sldId="270"/>
            <ac:spMk id="3" creationId="{00000000-0000-0000-0000-000000000000}"/>
          </ac:spMkLst>
        </pc:spChg>
        <pc:spChg chg="add del mod">
          <ac:chgData name="Sarah Gaskin" userId="cab84fc2-d251-4fb8-98e7-104bc4842fde" providerId="ADAL" clId="{1FC91915-9900-4DD7-B5F4-A2D08E03A6A9}" dt="2023-09-10T14:34:33.306" v="221" actId="478"/>
          <ac:spMkLst>
            <pc:docMk/>
            <pc:sldMk cId="3117861961" sldId="270"/>
            <ac:spMk id="4" creationId="{2CA7D391-A115-CF4C-7563-266B73EC5F3C}"/>
          </ac:spMkLst>
        </pc:spChg>
        <pc:spChg chg="del mod">
          <ac:chgData name="Sarah Gaskin" userId="cab84fc2-d251-4fb8-98e7-104bc4842fde" providerId="ADAL" clId="{1FC91915-9900-4DD7-B5F4-A2D08E03A6A9}" dt="2023-09-10T14:34:31.740" v="220" actId="478"/>
          <ac:spMkLst>
            <pc:docMk/>
            <pc:sldMk cId="3117861961" sldId="270"/>
            <ac:spMk id="5" creationId="{00000000-0000-0000-0000-000000000000}"/>
          </ac:spMkLst>
        </pc:spChg>
        <pc:spChg chg="add mod">
          <ac:chgData name="Sarah Gaskin" userId="cab84fc2-d251-4fb8-98e7-104bc4842fde" providerId="ADAL" clId="{1FC91915-9900-4DD7-B5F4-A2D08E03A6A9}" dt="2023-09-11T18:45:54.652" v="1487" actId="20577"/>
          <ac:spMkLst>
            <pc:docMk/>
            <pc:sldMk cId="3117861961" sldId="270"/>
            <ac:spMk id="6" creationId="{D8A2023D-6059-DF99-A94C-B6EE6DB18AB6}"/>
          </ac:spMkLst>
        </pc:spChg>
      </pc:sldChg>
      <pc:sldChg chg="addSp delSp modSp mod modAnim">
        <pc:chgData name="Sarah Gaskin" userId="cab84fc2-d251-4fb8-98e7-104bc4842fde" providerId="ADAL" clId="{1FC91915-9900-4DD7-B5F4-A2D08E03A6A9}" dt="2023-09-11T19:14:50.966" v="3973"/>
        <pc:sldMkLst>
          <pc:docMk/>
          <pc:sldMk cId="1596121704" sldId="272"/>
        </pc:sldMkLst>
        <pc:spChg chg="del mod">
          <ac:chgData name="Sarah Gaskin" userId="cab84fc2-d251-4fb8-98e7-104bc4842fde" providerId="ADAL" clId="{1FC91915-9900-4DD7-B5F4-A2D08E03A6A9}" dt="2023-09-11T18:56:04.461" v="2440" actId="478"/>
          <ac:spMkLst>
            <pc:docMk/>
            <pc:sldMk cId="1596121704" sldId="272"/>
            <ac:spMk id="3" creationId="{00000000-0000-0000-0000-000000000000}"/>
          </ac:spMkLst>
        </pc:spChg>
        <pc:spChg chg="add del mod">
          <ac:chgData name="Sarah Gaskin" userId="cab84fc2-d251-4fb8-98e7-104bc4842fde" providerId="ADAL" clId="{1FC91915-9900-4DD7-B5F4-A2D08E03A6A9}" dt="2023-09-10T14:36:41.072" v="303" actId="478"/>
          <ac:spMkLst>
            <pc:docMk/>
            <pc:sldMk cId="1596121704" sldId="272"/>
            <ac:spMk id="4" creationId="{6A7AA658-5F2C-2C88-DE92-6E2F81F9E6C4}"/>
          </ac:spMkLst>
        </pc:spChg>
        <pc:spChg chg="add del mod">
          <ac:chgData name="Sarah Gaskin" userId="cab84fc2-d251-4fb8-98e7-104bc4842fde" providerId="ADAL" clId="{1FC91915-9900-4DD7-B5F4-A2D08E03A6A9}" dt="2023-09-11T19:07:04.159" v="3266" actId="478"/>
          <ac:spMkLst>
            <pc:docMk/>
            <pc:sldMk cId="1596121704" sldId="272"/>
            <ac:spMk id="4" creationId="{F0E4687E-F8FF-6CB2-D938-237743F712A2}"/>
          </ac:spMkLst>
        </pc:spChg>
        <pc:spChg chg="add mod">
          <ac:chgData name="Sarah Gaskin" userId="cab84fc2-d251-4fb8-98e7-104bc4842fde" providerId="ADAL" clId="{1FC91915-9900-4DD7-B5F4-A2D08E03A6A9}" dt="2023-09-10T14:36:37.739" v="302" actId="1076"/>
          <ac:spMkLst>
            <pc:docMk/>
            <pc:sldMk cId="1596121704" sldId="272"/>
            <ac:spMk id="5" creationId="{3C739B81-DCD0-34AC-B666-CE885FDD7CB2}"/>
          </ac:spMkLst>
        </pc:spChg>
        <pc:spChg chg="add del mod">
          <ac:chgData name="Sarah Gaskin" userId="cab84fc2-d251-4fb8-98e7-104bc4842fde" providerId="ADAL" clId="{1FC91915-9900-4DD7-B5F4-A2D08E03A6A9}" dt="2023-09-10T14:37:33.734" v="311" actId="478"/>
          <ac:spMkLst>
            <pc:docMk/>
            <pc:sldMk cId="1596121704" sldId="272"/>
            <ac:spMk id="6" creationId="{6C357A49-414A-869A-275D-249BBC0CB391}"/>
          </ac:spMkLst>
        </pc:spChg>
        <pc:spChg chg="add mod">
          <ac:chgData name="Sarah Gaskin" userId="cab84fc2-d251-4fb8-98e7-104bc4842fde" providerId="ADAL" clId="{1FC91915-9900-4DD7-B5F4-A2D08E03A6A9}" dt="2023-09-11T19:13:35.981" v="3965" actId="27636"/>
          <ac:spMkLst>
            <pc:docMk/>
            <pc:sldMk cId="1596121704" sldId="272"/>
            <ac:spMk id="7" creationId="{4503CD3F-C6DA-A882-EB77-DC56E1373366}"/>
          </ac:spMkLst>
        </pc:spChg>
        <pc:spChg chg="del mod">
          <ac:chgData name="Sarah Gaskin" userId="cab84fc2-d251-4fb8-98e7-104bc4842fde" providerId="ADAL" clId="{1FC91915-9900-4DD7-B5F4-A2D08E03A6A9}" dt="2023-09-10T14:36:24.481" v="290" actId="478"/>
          <ac:spMkLst>
            <pc:docMk/>
            <pc:sldMk cId="1596121704" sldId="272"/>
            <ac:spMk id="8" creationId="{00000000-0000-0000-0000-000000000000}"/>
          </ac:spMkLst>
        </pc:spChg>
        <pc:spChg chg="add del mod">
          <ac:chgData name="Sarah Gaskin" userId="cab84fc2-d251-4fb8-98e7-104bc4842fde" providerId="ADAL" clId="{1FC91915-9900-4DD7-B5F4-A2D08E03A6A9}" dt="2023-09-11T18:56:09.734" v="2441" actId="478"/>
          <ac:spMkLst>
            <pc:docMk/>
            <pc:sldMk cId="1596121704" sldId="272"/>
            <ac:spMk id="8" creationId="{97EA4AC7-E6E0-68C5-85ED-4D5B93BC1C9A}"/>
          </ac:spMkLst>
        </pc:spChg>
        <pc:spChg chg="add del mod">
          <ac:chgData name="Sarah Gaskin" userId="cab84fc2-d251-4fb8-98e7-104bc4842fde" providerId="ADAL" clId="{1FC91915-9900-4DD7-B5F4-A2D08E03A6A9}" dt="2023-09-11T19:08:40.325" v="3318" actId="478"/>
          <ac:spMkLst>
            <pc:docMk/>
            <pc:sldMk cId="1596121704" sldId="272"/>
            <ac:spMk id="10" creationId="{5F215FCF-5B00-29B9-6CBC-36DE9BE0E8DA}"/>
          </ac:spMkLst>
        </pc:spChg>
      </pc:sldChg>
      <pc:sldChg chg="addSp delSp modSp mod modAnim">
        <pc:chgData name="Sarah Gaskin" userId="cab84fc2-d251-4fb8-98e7-104bc4842fde" providerId="ADAL" clId="{1FC91915-9900-4DD7-B5F4-A2D08E03A6A9}" dt="2023-09-11T19:14:40.280" v="3970"/>
        <pc:sldMkLst>
          <pc:docMk/>
          <pc:sldMk cId="1186392371" sldId="274"/>
        </pc:sldMkLst>
        <pc:spChg chg="add del mod">
          <ac:chgData name="Sarah Gaskin" userId="cab84fc2-d251-4fb8-98e7-104bc4842fde" providerId="ADAL" clId="{1FC91915-9900-4DD7-B5F4-A2D08E03A6A9}" dt="2023-09-10T14:34:21.128" v="202" actId="478"/>
          <ac:spMkLst>
            <pc:docMk/>
            <pc:sldMk cId="1186392371" sldId="274"/>
            <ac:spMk id="3" creationId="{CCF5807F-510A-74E5-F5F6-0F16E532BDC9}"/>
          </ac:spMkLst>
        </pc:spChg>
        <pc:spChg chg="add mod">
          <ac:chgData name="Sarah Gaskin" userId="cab84fc2-d251-4fb8-98e7-104bc4842fde" providerId="ADAL" clId="{1FC91915-9900-4DD7-B5F4-A2D08E03A6A9}" dt="2023-09-10T14:34:49.435" v="243" actId="1076"/>
          <ac:spMkLst>
            <pc:docMk/>
            <pc:sldMk cId="1186392371" sldId="274"/>
            <ac:spMk id="4" creationId="{3399536A-2982-B42E-1B50-D65298A00239}"/>
          </ac:spMkLst>
        </pc:spChg>
        <pc:spChg chg="mod">
          <ac:chgData name="Sarah Gaskin" userId="cab84fc2-d251-4fb8-98e7-104bc4842fde" providerId="ADAL" clId="{1FC91915-9900-4DD7-B5F4-A2D08E03A6A9}" dt="2023-09-11T18:43:56.187" v="1449" actId="255"/>
          <ac:spMkLst>
            <pc:docMk/>
            <pc:sldMk cId="1186392371" sldId="274"/>
            <ac:spMk id="5" creationId="{00000000-0000-0000-0000-000000000000}"/>
          </ac:spMkLst>
        </pc:spChg>
        <pc:spChg chg="del mod">
          <ac:chgData name="Sarah Gaskin" userId="cab84fc2-d251-4fb8-98e7-104bc4842fde" providerId="ADAL" clId="{1FC91915-9900-4DD7-B5F4-A2D08E03A6A9}" dt="2023-09-10T14:34:18.654" v="201" actId="478"/>
          <ac:spMkLst>
            <pc:docMk/>
            <pc:sldMk cId="1186392371" sldId="274"/>
            <ac:spMk id="6" creationId="{00000000-0000-0000-0000-000000000000}"/>
          </ac:spMkLst>
        </pc:spChg>
      </pc:sldChg>
      <pc:sldChg chg="addSp delSp modSp mod addAnim delAnim modAnim">
        <pc:chgData name="Sarah Gaskin" userId="cab84fc2-d251-4fb8-98e7-104bc4842fde" providerId="ADAL" clId="{1FC91915-9900-4DD7-B5F4-A2D08E03A6A9}" dt="2023-09-11T19:16:09.194" v="4011" actId="20577"/>
        <pc:sldMkLst>
          <pc:docMk/>
          <pc:sldMk cId="1087655281" sldId="279"/>
        </pc:sldMkLst>
        <pc:spChg chg="mod">
          <ac:chgData name="Sarah Gaskin" userId="cab84fc2-d251-4fb8-98e7-104bc4842fde" providerId="ADAL" clId="{1FC91915-9900-4DD7-B5F4-A2D08E03A6A9}" dt="2023-09-11T19:16:09.194" v="4011" actId="20577"/>
          <ac:spMkLst>
            <pc:docMk/>
            <pc:sldMk cId="1087655281" sldId="279"/>
            <ac:spMk id="2" creationId="{00000000-0000-0000-0000-000000000000}"/>
          </ac:spMkLst>
        </pc:spChg>
        <pc:spChg chg="del mod">
          <ac:chgData name="Sarah Gaskin" userId="cab84fc2-d251-4fb8-98e7-104bc4842fde" providerId="ADAL" clId="{1FC91915-9900-4DD7-B5F4-A2D08E03A6A9}" dt="2023-09-10T14:31:21.787" v="81" actId="478"/>
          <ac:spMkLst>
            <pc:docMk/>
            <pc:sldMk cId="1087655281" sldId="279"/>
            <ac:spMk id="3" creationId="{00000000-0000-0000-0000-000000000000}"/>
          </ac:spMkLst>
        </pc:spChg>
        <pc:spChg chg="add del mod">
          <ac:chgData name="Sarah Gaskin" userId="cab84fc2-d251-4fb8-98e7-104bc4842fde" providerId="ADAL" clId="{1FC91915-9900-4DD7-B5F4-A2D08E03A6A9}" dt="2023-09-10T14:32:51.708" v="138" actId="478"/>
          <ac:spMkLst>
            <pc:docMk/>
            <pc:sldMk cId="1087655281" sldId="279"/>
            <ac:spMk id="4" creationId="{D8BC6462-E670-3BB3-4E7F-F52CD0CDF43D}"/>
          </ac:spMkLst>
        </pc:spChg>
        <pc:spChg chg="add del mod">
          <ac:chgData name="Sarah Gaskin" userId="cab84fc2-d251-4fb8-98e7-104bc4842fde" providerId="ADAL" clId="{1FC91915-9900-4DD7-B5F4-A2D08E03A6A9}" dt="2023-09-10T14:35:23.978" v="251" actId="14100"/>
          <ac:spMkLst>
            <pc:docMk/>
            <pc:sldMk cId="1087655281" sldId="279"/>
            <ac:spMk id="5" creationId="{4E8315BE-398A-FC8F-6F65-FEB53183EF60}"/>
          </ac:spMkLst>
        </pc:spChg>
      </pc:sldChg>
      <pc:sldChg chg="addSp delSp modSp mod delAnim modAnim">
        <pc:chgData name="Sarah Gaskin" userId="cab84fc2-d251-4fb8-98e7-104bc4842fde" providerId="ADAL" clId="{1FC91915-9900-4DD7-B5F4-A2D08E03A6A9}" dt="2023-09-11T19:14:25.185" v="3967"/>
        <pc:sldMkLst>
          <pc:docMk/>
          <pc:sldMk cId="83148071" sldId="281"/>
        </pc:sldMkLst>
        <pc:spChg chg="mod">
          <ac:chgData name="Sarah Gaskin" userId="cab84fc2-d251-4fb8-98e7-104bc4842fde" providerId="ADAL" clId="{1FC91915-9900-4DD7-B5F4-A2D08E03A6A9}" dt="2023-09-10T14:44:15.138" v="607" actId="20577"/>
          <ac:spMkLst>
            <pc:docMk/>
            <pc:sldMk cId="83148071" sldId="281"/>
            <ac:spMk id="2" creationId="{00000000-0000-0000-0000-000000000000}"/>
          </ac:spMkLst>
        </pc:spChg>
        <pc:spChg chg="del mod">
          <ac:chgData name="Sarah Gaskin" userId="cab84fc2-d251-4fb8-98e7-104bc4842fde" providerId="ADAL" clId="{1FC91915-9900-4DD7-B5F4-A2D08E03A6A9}" dt="2023-09-10T14:31:02.079" v="69" actId="478"/>
          <ac:spMkLst>
            <pc:docMk/>
            <pc:sldMk cId="83148071" sldId="281"/>
            <ac:spMk id="3" creationId="{00000000-0000-0000-0000-000000000000}"/>
          </ac:spMkLst>
        </pc:spChg>
        <pc:spChg chg="add del mod">
          <ac:chgData name="Sarah Gaskin" userId="cab84fc2-d251-4fb8-98e7-104bc4842fde" providerId="ADAL" clId="{1FC91915-9900-4DD7-B5F4-A2D08E03A6A9}" dt="2023-09-10T14:33:01.288" v="142" actId="478"/>
          <ac:spMkLst>
            <pc:docMk/>
            <pc:sldMk cId="83148071" sldId="281"/>
            <ac:spMk id="4" creationId="{A93B8B2E-C94E-8770-DCFD-9E14C106765A}"/>
          </ac:spMkLst>
        </pc:spChg>
        <pc:spChg chg="add mod">
          <ac:chgData name="Sarah Gaskin" userId="cab84fc2-d251-4fb8-98e7-104bc4842fde" providerId="ADAL" clId="{1FC91915-9900-4DD7-B5F4-A2D08E03A6A9}" dt="2023-09-10T14:35:11.487" v="249" actId="1076"/>
          <ac:spMkLst>
            <pc:docMk/>
            <pc:sldMk cId="83148071" sldId="281"/>
            <ac:spMk id="5" creationId="{5300093B-CC26-E79E-1D4C-73CDF6359C96}"/>
          </ac:spMkLst>
        </pc:spChg>
      </pc:sldChg>
      <pc:sldChg chg="new del">
        <pc:chgData name="Sarah Gaskin" userId="cab84fc2-d251-4fb8-98e7-104bc4842fde" providerId="ADAL" clId="{1FC91915-9900-4DD7-B5F4-A2D08E03A6A9}" dt="2023-09-11T19:22:52.194" v="5002" actId="47"/>
        <pc:sldMkLst>
          <pc:docMk/>
          <pc:sldMk cId="3754917249" sldId="282"/>
        </pc:sldMkLst>
      </pc:sldChg>
      <pc:sldChg chg="modSp add mod">
        <pc:chgData name="Sarah Gaskin" userId="cab84fc2-d251-4fb8-98e7-104bc4842fde" providerId="ADAL" clId="{1FC91915-9900-4DD7-B5F4-A2D08E03A6A9}" dt="2023-09-11T19:26:34.174" v="5060" actId="27636"/>
        <pc:sldMkLst>
          <pc:docMk/>
          <pc:sldMk cId="860621499" sldId="283"/>
        </pc:sldMkLst>
        <pc:spChg chg="mod">
          <ac:chgData name="Sarah Gaskin" userId="cab84fc2-d251-4fb8-98e7-104bc4842fde" providerId="ADAL" clId="{1FC91915-9900-4DD7-B5F4-A2D08E03A6A9}" dt="2023-09-11T19:26:34.174" v="5060" actId="27636"/>
          <ac:spMkLst>
            <pc:docMk/>
            <pc:sldMk cId="860621499" sldId="283"/>
            <ac:spMk id="3" creationId="{00000000-0000-0000-0000-000000000000}"/>
          </ac:spMkLst>
        </pc:spChg>
        <pc:spChg chg="mod">
          <ac:chgData name="Sarah Gaskin" userId="cab84fc2-d251-4fb8-98e7-104bc4842fde" providerId="ADAL" clId="{1FC91915-9900-4DD7-B5F4-A2D08E03A6A9}" dt="2023-09-11T19:23:03.614" v="5003" actId="14100"/>
          <ac:spMkLst>
            <pc:docMk/>
            <pc:sldMk cId="860621499" sldId="283"/>
            <ac:spMk id="6" creationId="{A4DB1359-47F9-03D2-2E19-802B9458CBAE}"/>
          </ac:spMkLst>
        </pc:spChg>
      </pc:sldChg>
      <pc:sldChg chg="modSp del mod">
        <pc:chgData name="Sarah Gaskin" userId="cab84fc2-d251-4fb8-98e7-104bc4842fde" providerId="ADAL" clId="{1FC91915-9900-4DD7-B5F4-A2D08E03A6A9}" dt="2023-09-11T18:46:38.940" v="1494" actId="47"/>
        <pc:sldMkLst>
          <pc:docMk/>
          <pc:sldMk cId="1588831329" sldId="283"/>
        </pc:sldMkLst>
        <pc:spChg chg="mod">
          <ac:chgData name="Sarah Gaskin" userId="cab84fc2-d251-4fb8-98e7-104bc4842fde" providerId="ADAL" clId="{1FC91915-9900-4DD7-B5F4-A2D08E03A6A9}" dt="2023-09-10T14:35:45.168" v="260" actId="27636"/>
          <ac:spMkLst>
            <pc:docMk/>
            <pc:sldMk cId="1588831329" sldId="283"/>
            <ac:spMk id="4" creationId="{00000000-0000-0000-0000-000000000000}"/>
          </ac:spMkLst>
        </pc:spChg>
        <pc:spChg chg="mod">
          <ac:chgData name="Sarah Gaskin" userId="cab84fc2-d251-4fb8-98e7-104bc4842fde" providerId="ADAL" clId="{1FC91915-9900-4DD7-B5F4-A2D08E03A6A9}" dt="2023-09-10T14:35:37.967" v="254" actId="1076"/>
          <ac:spMkLst>
            <pc:docMk/>
            <pc:sldMk cId="1588831329" sldId="283"/>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DB98BE-CE18-4113-9361-D438538178ED}" type="datetimeFigureOut">
              <a:rPr lang="en-GB" smtClean="0"/>
              <a:t>11/09/2023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5B782B-4532-4C24-9A06-4BAB658DE5EE}" type="slidenum">
              <a:rPr lang="en-GB" smtClean="0"/>
              <a:t>‹#›</a:t>
            </a:fld>
            <a:endParaRPr lang="en-GB"/>
          </a:p>
        </p:txBody>
      </p:sp>
    </p:spTree>
    <p:extLst>
      <p:ext uri="{BB962C8B-B14F-4D97-AF65-F5344CB8AC3E}">
        <p14:creationId xmlns:p14="http://schemas.microsoft.com/office/powerpoint/2010/main" val="4038976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95B782B-4532-4C24-9A06-4BAB658DE5EE}" type="slidenum">
              <a:rPr lang="en-GB" smtClean="0"/>
              <a:t>10</a:t>
            </a:fld>
            <a:endParaRPr lang="en-GB"/>
          </a:p>
        </p:txBody>
      </p:sp>
    </p:spTree>
    <p:extLst>
      <p:ext uri="{BB962C8B-B14F-4D97-AF65-F5344CB8AC3E}">
        <p14:creationId xmlns:p14="http://schemas.microsoft.com/office/powerpoint/2010/main" val="2991690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4091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30303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752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37267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24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13776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3427416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89962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63860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18944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4E3F2-8F6A-4C80-B9C2-B553DC34A643}"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79792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4E3F2-8F6A-4C80-B9C2-B553DC34A643}" type="datetimeFigureOut">
              <a:rPr lang="en-GB" smtClean="0"/>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9738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4E3F2-8F6A-4C80-B9C2-B553DC34A643}" type="datetimeFigureOut">
              <a:rPr lang="en-GB" smtClean="0"/>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60599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4E3F2-8F6A-4C80-B9C2-B553DC34A643}" type="datetimeFigureOut">
              <a:rPr lang="en-GB" smtClean="0"/>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7746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102288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t>‹#›</a:t>
            </a:fld>
            <a:endParaRPr lang="en-GB"/>
          </a:p>
        </p:txBody>
      </p:sp>
    </p:spTree>
    <p:extLst>
      <p:ext uri="{BB962C8B-B14F-4D97-AF65-F5344CB8AC3E}">
        <p14:creationId xmlns:p14="http://schemas.microsoft.com/office/powerpoint/2010/main" val="267951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4E3F2-8F6A-4C80-B9C2-B553DC34A643}" type="datetimeFigureOut">
              <a:rPr lang="en-GB" smtClean="0"/>
              <a:t>11/09/2023</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68967E6-8BCE-4D63-A332-4CAE64FE33C5}" type="slidenum">
              <a:rPr lang="en-GB" smtClean="0"/>
              <a:t>‹#›</a:t>
            </a:fld>
            <a:endParaRPr lang="en-GB"/>
          </a:p>
        </p:txBody>
      </p:sp>
    </p:spTree>
    <p:extLst>
      <p:ext uri="{BB962C8B-B14F-4D97-AF65-F5344CB8AC3E}">
        <p14:creationId xmlns:p14="http://schemas.microsoft.com/office/powerpoint/2010/main" val="18930316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7077"/>
            <a:ext cx="6624736" cy="212365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Welcome to Ladybirds class</a:t>
            </a:r>
          </a:p>
        </p:txBody>
      </p:sp>
      <p:sp>
        <p:nvSpPr>
          <p:cNvPr id="3" name="Content Placeholder 2"/>
          <p:cNvSpPr txBox="1">
            <a:spLocks/>
          </p:cNvSpPr>
          <p:nvPr/>
        </p:nvSpPr>
        <p:spPr>
          <a:xfrm>
            <a:off x="827584" y="3068960"/>
            <a:ext cx="7125112" cy="277376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sz="2800" dirty="0">
                <a:solidFill>
                  <a:schemeClr val="tx1"/>
                </a:solidFill>
                <a:latin typeface="Twinkl" panose="02000000000000000000" pitchFamily="2" charset="0"/>
                <a:cs typeface="Calibri" panose="020F0502020204030204" pitchFamily="34" charset="0"/>
              </a:rPr>
              <a:t>Miss Gaskin	</a:t>
            </a:r>
          </a:p>
          <a:p>
            <a:pPr algn="l"/>
            <a:r>
              <a:rPr lang="en-GB" sz="2800" dirty="0">
                <a:solidFill>
                  <a:schemeClr val="tx1"/>
                </a:solidFill>
                <a:latin typeface="Twinkl" panose="02000000000000000000" pitchFamily="2" charset="0"/>
                <a:cs typeface="Calibri" panose="020F0502020204030204" pitchFamily="34" charset="0"/>
              </a:rPr>
              <a:t>Mrs Smith</a:t>
            </a:r>
          </a:p>
        </p:txBody>
      </p:sp>
    </p:spTree>
    <p:extLst>
      <p:ext uri="{BB962C8B-B14F-4D97-AF65-F5344CB8AC3E}">
        <p14:creationId xmlns:p14="http://schemas.microsoft.com/office/powerpoint/2010/main" val="385678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3C739B81-DCD0-34AC-B666-CE885FDD7CB2}"/>
              </a:ext>
            </a:extLst>
          </p:cNvPr>
          <p:cNvSpPr txBox="1">
            <a:spLocks/>
          </p:cNvSpPr>
          <p:nvPr/>
        </p:nvSpPr>
        <p:spPr>
          <a:xfrm>
            <a:off x="0" y="116632"/>
            <a:ext cx="3635895"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Maths</a:t>
            </a:r>
            <a:endPar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endParaRPr>
          </a:p>
        </p:txBody>
      </p:sp>
      <p:sp>
        <p:nvSpPr>
          <p:cNvPr id="7" name="Content Placeholder 2">
            <a:extLst>
              <a:ext uri="{FF2B5EF4-FFF2-40B4-BE49-F238E27FC236}">
                <a16:creationId xmlns:a16="http://schemas.microsoft.com/office/drawing/2014/main" id="{4503CD3F-C6DA-A882-EB77-DC56E1373366}"/>
              </a:ext>
            </a:extLst>
          </p:cNvPr>
          <p:cNvSpPr txBox="1">
            <a:spLocks/>
          </p:cNvSpPr>
          <p:nvPr/>
        </p:nvSpPr>
        <p:spPr>
          <a:xfrm>
            <a:off x="395536" y="1224628"/>
            <a:ext cx="7075396" cy="5228708"/>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Twinkl" panose="02000000000000000000" pitchFamily="2" charset="0"/>
                <a:cs typeface="Calibri" panose="020F0502020204030204" pitchFamily="34" charset="0"/>
              </a:rPr>
              <a:t>Children in the Early Years will learn maths through whole class teaching, small group activities, play, outdoor activities, interactive whiteboard games, investigations, stories and songs involving numbers. </a:t>
            </a:r>
          </a:p>
          <a:p>
            <a:r>
              <a:rPr lang="en-GB" sz="2000" dirty="0">
                <a:latin typeface="Twinkl" panose="02000000000000000000" pitchFamily="2" charset="0"/>
                <a:cs typeface="Calibri" panose="020F0502020204030204" pitchFamily="34" charset="0"/>
              </a:rPr>
              <a:t>Counting! Don’t stop at 10 or 20. Count forwards and backwards. </a:t>
            </a:r>
          </a:p>
          <a:p>
            <a:r>
              <a:rPr lang="en-GB" sz="2000" dirty="0">
                <a:latin typeface="Twinkl" panose="02000000000000000000" pitchFamily="2" charset="0"/>
                <a:cs typeface="Calibri" panose="020F0502020204030204" pitchFamily="34" charset="0"/>
              </a:rPr>
              <a:t>Recognising number patterns (dice and dominoes patterns) </a:t>
            </a:r>
          </a:p>
          <a:p>
            <a:r>
              <a:rPr lang="en-GB" sz="2000" dirty="0">
                <a:latin typeface="Twinkl" panose="02000000000000000000" pitchFamily="2" charset="0"/>
                <a:cs typeface="Calibri" panose="020F0502020204030204" pitchFamily="34" charset="0"/>
              </a:rPr>
              <a:t>Subitising (number sense) “the </a:t>
            </a:r>
            <a:r>
              <a:rPr lang="en-GB" sz="2000" dirty="0" err="1">
                <a:latin typeface="Twinkl" panose="02000000000000000000" pitchFamily="2" charset="0"/>
                <a:cs typeface="Calibri" panose="020F0502020204030204" pitchFamily="34" charset="0"/>
              </a:rPr>
              <a:t>fiveness</a:t>
            </a:r>
            <a:r>
              <a:rPr lang="en-GB" sz="2000" dirty="0">
                <a:latin typeface="Twinkl" panose="02000000000000000000" pitchFamily="2" charset="0"/>
                <a:cs typeface="Calibri" panose="020F0502020204030204" pitchFamily="34" charset="0"/>
              </a:rPr>
              <a:t> of 5”</a:t>
            </a:r>
          </a:p>
          <a:p>
            <a:r>
              <a:rPr lang="en-GB" sz="2000" dirty="0">
                <a:latin typeface="Twinkl" panose="02000000000000000000" pitchFamily="2" charset="0"/>
                <a:cs typeface="Calibri" panose="020F0502020204030204" pitchFamily="34" charset="0"/>
              </a:rPr>
              <a:t>At the end of reception children will </a:t>
            </a:r>
          </a:p>
          <a:p>
            <a:pPr lvl="1"/>
            <a:r>
              <a:rPr lang="en-GB" sz="2000" dirty="0">
                <a:latin typeface="Twinkl" panose="02000000000000000000" pitchFamily="2" charset="0"/>
              </a:rPr>
              <a:t>Number: includes understanding numbers to ten, subitising (the ability to recognise amounts in small groups without counting) and recalling pairs of numbers that make five or ten (number bonds).</a:t>
            </a:r>
          </a:p>
          <a:p>
            <a:pPr lvl="1"/>
            <a:r>
              <a:rPr lang="en-GB" sz="2000" dirty="0">
                <a:latin typeface="Twinkl" panose="02000000000000000000" pitchFamily="2" charset="0"/>
              </a:rPr>
              <a:t>Numerical Patterns: includes counting to twenty and beyond and comparing quantities and number patterns, such as odd and even numbers.</a:t>
            </a:r>
            <a:endParaRPr lang="en-GB" sz="1800" dirty="0">
              <a:latin typeface="Twinkl" panose="02000000000000000000" pitchFamily="2" charset="0"/>
              <a:cs typeface="Calibri" panose="020F0502020204030204" pitchFamily="34" charset="0"/>
            </a:endParaRPr>
          </a:p>
        </p:txBody>
      </p:sp>
    </p:spTree>
    <p:extLst>
      <p:ext uri="{BB962C8B-B14F-4D97-AF65-F5344CB8AC3E}">
        <p14:creationId xmlns:p14="http://schemas.microsoft.com/office/powerpoint/2010/main" val="159612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07996"/>
            <a:ext cx="7128792" cy="5689060"/>
          </a:xfrm>
        </p:spPr>
        <p:txBody>
          <a:bodyPr>
            <a:normAutofit/>
          </a:bodyPr>
          <a:lstStyle/>
          <a:p>
            <a:r>
              <a:rPr lang="en-GB" sz="2000" b="0" dirty="0">
                <a:latin typeface="Twinkl" panose="02000000000000000000" pitchFamily="2" charset="0"/>
              </a:rPr>
              <a:t>PE for </a:t>
            </a:r>
            <a:r>
              <a:rPr lang="en-GB" sz="2000" dirty="0">
                <a:latin typeface="Twinkl" panose="02000000000000000000" pitchFamily="2" charset="0"/>
              </a:rPr>
              <a:t>Ladybirds</a:t>
            </a:r>
            <a:r>
              <a:rPr lang="en-GB" sz="2000" b="0" dirty="0">
                <a:latin typeface="Twinkl" panose="02000000000000000000" pitchFamily="2" charset="0"/>
              </a:rPr>
              <a:t> takes place on </a:t>
            </a:r>
            <a:r>
              <a:rPr lang="en-GB" sz="2000" b="0" dirty="0">
                <a:solidFill>
                  <a:srgbClr val="FF0000"/>
                </a:solidFill>
                <a:latin typeface="Twinkl" panose="02000000000000000000" pitchFamily="2" charset="0"/>
              </a:rPr>
              <a:t>Friday</a:t>
            </a:r>
            <a:r>
              <a:rPr lang="en-GB" sz="2000" dirty="0">
                <a:solidFill>
                  <a:srgbClr val="FF0000"/>
                </a:solidFill>
                <a:latin typeface="Twinkl" panose="02000000000000000000" pitchFamily="2" charset="0"/>
              </a:rPr>
              <a:t> </a:t>
            </a:r>
            <a:r>
              <a:rPr lang="en-GB" sz="2000" dirty="0">
                <a:solidFill>
                  <a:schemeClr val="tx1"/>
                </a:solidFill>
                <a:latin typeface="Twinkl" panose="02000000000000000000" pitchFamily="2" charset="0"/>
              </a:rPr>
              <a:t>mornings</a:t>
            </a:r>
            <a:r>
              <a:rPr lang="en-GB" sz="2000" b="0" dirty="0">
                <a:latin typeface="Twinkl" panose="02000000000000000000" pitchFamily="2" charset="0"/>
              </a:rPr>
              <a:t>. Please make sure your child comes to school in their PE kit.</a:t>
            </a:r>
          </a:p>
          <a:p>
            <a:r>
              <a:rPr lang="en-GB" sz="2000" dirty="0">
                <a:latin typeface="Twinkl" panose="02000000000000000000" pitchFamily="2" charset="0"/>
              </a:rPr>
              <a:t>We recommend children wear trainers on PE days to better support their feet. If possible, please can these be </a:t>
            </a:r>
            <a:r>
              <a:rPr lang="en-GB" sz="2000" dirty="0" err="1">
                <a:latin typeface="Twinkl" panose="02000000000000000000" pitchFamily="2" charset="0"/>
              </a:rPr>
              <a:t>velcro</a:t>
            </a:r>
            <a:r>
              <a:rPr lang="en-GB" sz="2000" dirty="0">
                <a:latin typeface="Twinkl" panose="02000000000000000000" pitchFamily="2" charset="0"/>
              </a:rPr>
              <a:t> unless your child can tie shoelaces.</a:t>
            </a:r>
            <a:endParaRPr lang="en-GB" sz="2000" b="0" dirty="0">
              <a:latin typeface="Twinkl" panose="02000000000000000000" pitchFamily="2" charset="0"/>
            </a:endParaRPr>
          </a:p>
          <a:p>
            <a:r>
              <a:rPr lang="en-GB" sz="2000" b="0" dirty="0">
                <a:latin typeface="Twinkl" panose="02000000000000000000" pitchFamily="2" charset="0"/>
              </a:rPr>
              <a:t>Children should avoid wearing earrings on PE days, or they need to be able to remove the earrings themselves or wear tape.</a:t>
            </a:r>
          </a:p>
          <a:p>
            <a:r>
              <a:rPr lang="en-GB" sz="2000" b="0" dirty="0">
                <a:latin typeface="Twinkl" panose="02000000000000000000" pitchFamily="2" charset="0"/>
              </a:rPr>
              <a:t>Long hair must be tied back, please ensure they have a hair band if necessary. I have spares </a:t>
            </a:r>
            <a:r>
              <a:rPr lang="en-GB" sz="2000" dirty="0">
                <a:latin typeface="Twinkl" panose="02000000000000000000" pitchFamily="2" charset="0"/>
              </a:rPr>
              <a:t>just in case. </a:t>
            </a:r>
          </a:p>
          <a:p>
            <a:r>
              <a:rPr lang="en-GB" sz="2000" dirty="0">
                <a:latin typeface="Twinkl" panose="02000000000000000000" pitchFamily="2" charset="0"/>
              </a:rPr>
              <a:t>All uniform to be named. </a:t>
            </a:r>
          </a:p>
        </p:txBody>
      </p:sp>
      <p:sp>
        <p:nvSpPr>
          <p:cNvPr id="2" name="Title 3">
            <a:extLst>
              <a:ext uri="{FF2B5EF4-FFF2-40B4-BE49-F238E27FC236}">
                <a16:creationId xmlns:a16="http://schemas.microsoft.com/office/drawing/2014/main" id="{4984649C-4976-1386-5478-4A9FD1F80FD9}"/>
              </a:ext>
            </a:extLst>
          </p:cNvPr>
          <p:cNvSpPr txBox="1">
            <a:spLocks/>
          </p:cNvSpPr>
          <p:nvPr/>
        </p:nvSpPr>
        <p:spPr>
          <a:xfrm>
            <a:off x="467544" y="0"/>
            <a:ext cx="6092812"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PE and Uniform</a:t>
            </a:r>
          </a:p>
        </p:txBody>
      </p:sp>
    </p:spTree>
    <p:extLst>
      <p:ext uri="{BB962C8B-B14F-4D97-AF65-F5344CB8AC3E}">
        <p14:creationId xmlns:p14="http://schemas.microsoft.com/office/powerpoint/2010/main" val="364261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51520" y="1224628"/>
            <a:ext cx="7056784" cy="5876780"/>
          </a:xfrm>
        </p:spPr>
        <p:txBody>
          <a:bodyPr>
            <a:normAutofit/>
          </a:bodyPr>
          <a:lstStyle/>
          <a:p>
            <a:r>
              <a:rPr lang="en-GB" sz="2000" b="0" dirty="0">
                <a:latin typeface="Twinkl" panose="02000000000000000000" pitchFamily="2" charset="0"/>
              </a:rPr>
              <a:t>You can enter the playground </a:t>
            </a:r>
            <a:r>
              <a:rPr lang="en-GB" sz="2000" dirty="0">
                <a:latin typeface="Twinkl" panose="02000000000000000000" pitchFamily="2" charset="0"/>
              </a:rPr>
              <a:t>when the gate has been opened. </a:t>
            </a:r>
            <a:endParaRPr lang="en-GB" sz="2000" b="0" dirty="0">
              <a:latin typeface="Twinkl" panose="02000000000000000000" pitchFamily="2" charset="0"/>
            </a:endParaRPr>
          </a:p>
          <a:p>
            <a:r>
              <a:rPr lang="en-GB" sz="2000" b="0" dirty="0">
                <a:latin typeface="Twinkl" panose="02000000000000000000" pitchFamily="2" charset="0"/>
              </a:rPr>
              <a:t>The children will be dismissed at 3.20pm.</a:t>
            </a:r>
          </a:p>
          <a:p>
            <a:r>
              <a:rPr lang="en-GB" sz="2000" b="0" dirty="0">
                <a:latin typeface="Twinkl" panose="02000000000000000000" pitchFamily="2" charset="0"/>
              </a:rPr>
              <a:t>We </a:t>
            </a:r>
            <a:r>
              <a:rPr lang="en-US" sz="2000" b="0" dirty="0">
                <a:latin typeface="Twinkl" panose="02000000000000000000" pitchFamily="2" charset="0"/>
              </a:rPr>
              <a:t>will not allow a child to go with another adult unless it has been previously arranged with us, or the office have been informed. If you have forgotten, the school will phone you to confirm.</a:t>
            </a:r>
          </a:p>
          <a:p>
            <a:r>
              <a:rPr lang="en-US" sz="2000" b="0" dirty="0">
                <a:latin typeface="Twinkl" panose="02000000000000000000" pitchFamily="2" charset="0"/>
              </a:rPr>
              <a:t>If this is a regular arrangement, please let me know.</a:t>
            </a:r>
          </a:p>
          <a:p>
            <a:r>
              <a:rPr lang="en-US" sz="2000" b="0" dirty="0">
                <a:latin typeface="Twinkl" panose="02000000000000000000" pitchFamily="2" charset="0"/>
              </a:rPr>
              <a:t>Please wait until your child has indicated that they have seen you</a:t>
            </a:r>
            <a:r>
              <a:rPr lang="en-US" sz="2000" dirty="0">
                <a:latin typeface="Twinkl" panose="02000000000000000000" pitchFamily="2" charset="0"/>
              </a:rPr>
              <a:t>. </a:t>
            </a:r>
          </a:p>
          <a:p>
            <a:r>
              <a:rPr lang="en-US" sz="2000" b="0" dirty="0">
                <a:latin typeface="Twinkl" panose="02000000000000000000" pitchFamily="2" charset="0"/>
              </a:rPr>
              <a:t>Please no dogs on the playground. </a:t>
            </a:r>
            <a:endParaRPr lang="en-US" sz="2400" b="0" dirty="0">
              <a:latin typeface="Twinkl" panose="02000000000000000000" pitchFamily="2" charset="0"/>
            </a:endParaRPr>
          </a:p>
          <a:p>
            <a:endParaRPr lang="en-US" b="0" dirty="0">
              <a:latin typeface="HfW cursive" panose="00000500000000000000" pitchFamily="2" charset="0"/>
            </a:endParaRPr>
          </a:p>
          <a:p>
            <a:pPr marL="0" indent="0">
              <a:buNone/>
            </a:pPr>
            <a:endParaRPr lang="en-US" b="0" dirty="0">
              <a:latin typeface="HfW cursive" panose="00000500000000000000" pitchFamily="2" charset="0"/>
            </a:endParaRPr>
          </a:p>
          <a:p>
            <a:endParaRPr lang="en-US" b="0" dirty="0">
              <a:latin typeface="HfW cursive" panose="00000500000000000000" pitchFamily="2" charset="0"/>
            </a:endParaRPr>
          </a:p>
          <a:p>
            <a:endParaRPr lang="en-GB" b="0" dirty="0">
              <a:latin typeface="HfW cursive" panose="00000500000000000000" pitchFamily="2" charset="0"/>
            </a:endParaRPr>
          </a:p>
          <a:p>
            <a:endParaRPr lang="en-GB" b="0" dirty="0">
              <a:latin typeface="HfW cursive" panose="00000500000000000000" pitchFamily="2" charset="0"/>
            </a:endParaRPr>
          </a:p>
        </p:txBody>
      </p:sp>
      <p:sp>
        <p:nvSpPr>
          <p:cNvPr id="3" name="Title 3">
            <a:extLst>
              <a:ext uri="{FF2B5EF4-FFF2-40B4-BE49-F238E27FC236}">
                <a16:creationId xmlns:a16="http://schemas.microsoft.com/office/drawing/2014/main" id="{602AC46A-B61E-3369-B158-5CB76DDC3131}"/>
              </a:ext>
            </a:extLst>
          </p:cNvPr>
          <p:cNvSpPr txBox="1">
            <a:spLocks/>
          </p:cNvSpPr>
          <p:nvPr/>
        </p:nvSpPr>
        <p:spPr>
          <a:xfrm>
            <a:off x="0" y="116632"/>
            <a:ext cx="5004048"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Home time</a:t>
            </a:r>
          </a:p>
        </p:txBody>
      </p:sp>
    </p:spTree>
    <p:extLst>
      <p:ext uri="{BB962C8B-B14F-4D97-AF65-F5344CB8AC3E}">
        <p14:creationId xmlns:p14="http://schemas.microsoft.com/office/powerpoint/2010/main" val="8992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64" y="1107996"/>
            <a:ext cx="6948263" cy="6738848"/>
          </a:xfrm>
        </p:spPr>
        <p:txBody>
          <a:bodyPr>
            <a:normAutofit/>
          </a:bodyPr>
          <a:lstStyle/>
          <a:p>
            <a:r>
              <a:rPr lang="en-GB" sz="2000" dirty="0">
                <a:latin typeface="Twinkl" panose="02000000000000000000" pitchFamily="2" charset="0"/>
              </a:rPr>
              <a:t>Children will have fruit and veg available as snack at school. If you want to bring in your own, that is fine but make sure it is a healthy snack. </a:t>
            </a:r>
            <a:endParaRPr lang="en-GB" sz="2000" b="0" dirty="0">
              <a:latin typeface="Twinkl" panose="02000000000000000000" pitchFamily="2" charset="0"/>
            </a:endParaRPr>
          </a:p>
          <a:p>
            <a:r>
              <a:rPr lang="en-GB" sz="2000" b="0" dirty="0">
                <a:latin typeface="Twinkl" panose="02000000000000000000" pitchFamily="2" charset="0"/>
              </a:rPr>
              <a:t>Prescribed medicines are only administered with parental consent. Forms at the office.</a:t>
            </a:r>
          </a:p>
          <a:p>
            <a:r>
              <a:rPr lang="en-GB" sz="2000" b="0" dirty="0">
                <a:latin typeface="Twinkl" panose="02000000000000000000" pitchFamily="2" charset="0"/>
              </a:rPr>
              <a:t>Please do not allow your child to bring in toys.</a:t>
            </a:r>
          </a:p>
          <a:p>
            <a:r>
              <a:rPr lang="en-GB" sz="2000" b="0" dirty="0">
                <a:latin typeface="Twinkl" panose="02000000000000000000" pitchFamily="2" charset="0"/>
              </a:rPr>
              <a:t>Please ensure all emergency contact details are up to date.</a:t>
            </a:r>
          </a:p>
          <a:p>
            <a:r>
              <a:rPr lang="en-GB" sz="2000" dirty="0">
                <a:latin typeface="Twinkl" panose="02000000000000000000" pitchFamily="2" charset="0"/>
              </a:rPr>
              <a:t>Assessments in the Early Years </a:t>
            </a:r>
          </a:p>
          <a:p>
            <a:pPr lvl="1"/>
            <a:r>
              <a:rPr lang="en-GB" sz="1800" b="0" dirty="0">
                <a:latin typeface="Twinkl" panose="02000000000000000000" pitchFamily="2" charset="0"/>
              </a:rPr>
              <a:t>Reception Baseline Assessment </a:t>
            </a:r>
          </a:p>
          <a:p>
            <a:pPr lvl="1"/>
            <a:r>
              <a:rPr lang="en-GB" sz="1800" dirty="0">
                <a:latin typeface="Twinkl" panose="02000000000000000000" pitchFamily="2" charset="0"/>
              </a:rPr>
              <a:t>The EYFS Profile (EYFSP) Summarises a child’s attainment at the end of Reception. Children will be assessed as Emerging or Expected in all 17 areas of learning. </a:t>
            </a:r>
            <a:endParaRPr lang="en-GB" sz="1800" b="0" dirty="0">
              <a:latin typeface="Twinkl" panose="02000000000000000000" pitchFamily="2" charset="0"/>
            </a:endParaRPr>
          </a:p>
          <a:p>
            <a:r>
              <a:rPr lang="en-GB" sz="2000" b="0" dirty="0">
                <a:latin typeface="Twinkl" panose="02000000000000000000" pitchFamily="2" charset="0"/>
              </a:rPr>
              <a:t>Website</a:t>
            </a:r>
            <a:r>
              <a:rPr lang="en-GB" sz="2000" dirty="0">
                <a:latin typeface="Twinkl" panose="02000000000000000000" pitchFamily="2" charset="0"/>
              </a:rPr>
              <a:t> and </a:t>
            </a:r>
            <a:r>
              <a:rPr lang="en-GB" sz="2000" b="0" dirty="0">
                <a:latin typeface="Twinkl" panose="02000000000000000000" pitchFamily="2" charset="0"/>
              </a:rPr>
              <a:t>schoo</a:t>
            </a:r>
            <a:r>
              <a:rPr lang="en-GB" sz="2000" dirty="0">
                <a:latin typeface="Twinkl" panose="02000000000000000000" pitchFamily="2" charset="0"/>
              </a:rPr>
              <a:t>l Facebook </a:t>
            </a:r>
            <a:r>
              <a:rPr lang="en-GB" sz="2000" b="0" dirty="0">
                <a:latin typeface="Twinkl" panose="02000000000000000000" pitchFamily="2" charset="0"/>
              </a:rPr>
              <a:t>will be updated regularly.</a:t>
            </a:r>
            <a:endParaRPr lang="en-GB" b="0" dirty="0">
              <a:latin typeface="Twinkl" panose="02000000000000000000" pitchFamily="2" charset="0"/>
            </a:endParaRPr>
          </a:p>
        </p:txBody>
      </p:sp>
      <p:sp>
        <p:nvSpPr>
          <p:cNvPr id="4" name="Title 3">
            <a:extLst>
              <a:ext uri="{FF2B5EF4-FFF2-40B4-BE49-F238E27FC236}">
                <a16:creationId xmlns:a16="http://schemas.microsoft.com/office/drawing/2014/main" id="{BCE82666-7076-F7DA-A66F-4D29BA0A49C3}"/>
              </a:ext>
            </a:extLst>
          </p:cNvPr>
          <p:cNvSpPr txBox="1">
            <a:spLocks/>
          </p:cNvSpPr>
          <p:nvPr/>
        </p:nvSpPr>
        <p:spPr>
          <a:xfrm>
            <a:off x="323528" y="0"/>
            <a:ext cx="6808299"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Extra information</a:t>
            </a:r>
          </a:p>
        </p:txBody>
      </p:sp>
    </p:spTree>
    <p:extLst>
      <p:ext uri="{BB962C8B-B14F-4D97-AF65-F5344CB8AC3E}">
        <p14:creationId xmlns:p14="http://schemas.microsoft.com/office/powerpoint/2010/main" val="207738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205" y="1916832"/>
            <a:ext cx="7003210" cy="4941168"/>
          </a:xfrm>
        </p:spPr>
        <p:txBody>
          <a:bodyPr>
            <a:normAutofit/>
          </a:bodyPr>
          <a:lstStyle/>
          <a:p>
            <a:r>
              <a:rPr lang="en-US" sz="2000" b="0" dirty="0">
                <a:latin typeface="Twinkl" panose="02000000000000000000" pitchFamily="2" charset="0"/>
              </a:rPr>
              <a:t>Mornings are always busy.</a:t>
            </a:r>
          </a:p>
          <a:p>
            <a:r>
              <a:rPr lang="en-US" sz="2000" b="0" dirty="0">
                <a:latin typeface="Twinkl" panose="02000000000000000000" pitchFamily="2" charset="0"/>
              </a:rPr>
              <a:t>I’m available most days after school and can make an appointment with you to discuss </a:t>
            </a:r>
            <a:r>
              <a:rPr lang="en-US" sz="2000" b="0" u="sng" dirty="0">
                <a:latin typeface="Twinkl" panose="02000000000000000000" pitchFamily="2" charset="0"/>
              </a:rPr>
              <a:t>any</a:t>
            </a:r>
            <a:r>
              <a:rPr lang="en-US" sz="2000" b="0" dirty="0">
                <a:latin typeface="Twinkl" panose="02000000000000000000" pitchFamily="2" charset="0"/>
              </a:rPr>
              <a:t> matters or concerns. </a:t>
            </a:r>
          </a:p>
          <a:p>
            <a:r>
              <a:rPr lang="en-US" sz="2000" b="0" dirty="0">
                <a:latin typeface="Twinkl" panose="02000000000000000000" pitchFamily="2" charset="0"/>
              </a:rPr>
              <a:t>Similarly, I will contact you if we have any concerns or queries regarding your child. </a:t>
            </a:r>
          </a:p>
          <a:p>
            <a:r>
              <a:rPr lang="en-GB" sz="2000" b="0" dirty="0">
                <a:latin typeface="Twinkl" panose="02000000000000000000" pitchFamily="2" charset="0"/>
              </a:rPr>
              <a:t>Finally, if you’d like to help out at school, you are most welcome!</a:t>
            </a:r>
          </a:p>
          <a:p>
            <a:r>
              <a:rPr lang="en-GB" sz="2000" b="0" dirty="0">
                <a:latin typeface="Twinkl" panose="02000000000000000000" pitchFamily="2" charset="0"/>
              </a:rPr>
              <a:t>You must be cleared by DBS and wear a visitor badge in school - please contact the office for details.</a:t>
            </a:r>
          </a:p>
        </p:txBody>
      </p:sp>
      <p:sp>
        <p:nvSpPr>
          <p:cNvPr id="2" name="Title 3">
            <a:extLst>
              <a:ext uri="{FF2B5EF4-FFF2-40B4-BE49-F238E27FC236}">
                <a16:creationId xmlns:a16="http://schemas.microsoft.com/office/drawing/2014/main" id="{76DD32D2-06D6-360B-683B-CA8B6064B093}"/>
              </a:ext>
            </a:extLst>
          </p:cNvPr>
          <p:cNvSpPr txBox="1">
            <a:spLocks/>
          </p:cNvSpPr>
          <p:nvPr/>
        </p:nvSpPr>
        <p:spPr>
          <a:xfrm>
            <a:off x="-181661" y="-32381"/>
            <a:ext cx="7488832" cy="2123658"/>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Please come and talk to me</a:t>
            </a:r>
          </a:p>
        </p:txBody>
      </p:sp>
    </p:spTree>
    <p:extLst>
      <p:ext uri="{BB962C8B-B14F-4D97-AF65-F5344CB8AC3E}">
        <p14:creationId xmlns:p14="http://schemas.microsoft.com/office/powerpoint/2010/main" val="2592986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492896"/>
            <a:ext cx="752094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Any questions?</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endParaRPr>
          </a:p>
        </p:txBody>
      </p:sp>
    </p:spTree>
    <p:extLst>
      <p:ext uri="{BB962C8B-B14F-4D97-AF65-F5344CB8AC3E}">
        <p14:creationId xmlns:p14="http://schemas.microsoft.com/office/powerpoint/2010/main" val="57460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67544" y="1152620"/>
            <a:ext cx="7344816" cy="589030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Twinkl" panose="02000000000000000000" pitchFamily="2" charset="0"/>
              </a:rPr>
              <a:t>The front gate opens at 8:45am to give you access to the playground and keep you safe from queuing on the road.</a:t>
            </a:r>
          </a:p>
          <a:p>
            <a:r>
              <a:rPr lang="en-GB" sz="2000" dirty="0">
                <a:latin typeface="Twinkl" panose="02000000000000000000" pitchFamily="2" charset="0"/>
              </a:rPr>
              <a:t>Doors then open at 8.50am and close at 9.00am. Please make sure you are prompt. </a:t>
            </a:r>
          </a:p>
          <a:p>
            <a:r>
              <a:rPr lang="en-GB" sz="2000" dirty="0">
                <a:latin typeface="Twinkl" panose="02000000000000000000" pitchFamily="2" charset="0"/>
              </a:rPr>
              <a:t>Myself or Mrs Smith will be on the door to pass on messages to. </a:t>
            </a:r>
          </a:p>
          <a:p>
            <a:r>
              <a:rPr lang="en-GB" sz="2000" dirty="0">
                <a:latin typeface="Twinkl" panose="02000000000000000000" pitchFamily="2" charset="0"/>
              </a:rPr>
              <a:t>Children should enter the school independently.</a:t>
            </a:r>
          </a:p>
          <a:p>
            <a:r>
              <a:rPr lang="en-GB" sz="2000" dirty="0">
                <a:latin typeface="Twinkl" panose="02000000000000000000" pitchFamily="2" charset="0"/>
              </a:rPr>
              <a:t>Morning Checklist - Children hang their belongings on their peg, put their water bottles in the basket, put their book bag in their tray and start on a morning activity straight away.</a:t>
            </a:r>
          </a:p>
          <a:p>
            <a:r>
              <a:rPr lang="en-GB" sz="2000" dirty="0">
                <a:latin typeface="Twinkl" panose="02000000000000000000" pitchFamily="2" charset="0"/>
              </a:rPr>
              <a:t>We pack away to do the register, order lunches and do the daily calendar. </a:t>
            </a:r>
          </a:p>
          <a:p>
            <a:pPr marL="0" indent="0">
              <a:buFont typeface="Wingdings 3" charset="2"/>
              <a:buNone/>
            </a:pPr>
            <a:endParaRPr lang="en-GB" dirty="0"/>
          </a:p>
        </p:txBody>
      </p:sp>
      <p:sp>
        <p:nvSpPr>
          <p:cNvPr id="5" name="Title 3">
            <a:extLst>
              <a:ext uri="{FF2B5EF4-FFF2-40B4-BE49-F238E27FC236}">
                <a16:creationId xmlns:a16="http://schemas.microsoft.com/office/drawing/2014/main" id="{4E8315BE-398A-FC8F-6F65-FEB53183EF60}"/>
              </a:ext>
            </a:extLst>
          </p:cNvPr>
          <p:cNvSpPr txBox="1">
            <a:spLocks/>
          </p:cNvSpPr>
          <p:nvPr/>
        </p:nvSpPr>
        <p:spPr>
          <a:xfrm>
            <a:off x="0" y="44624"/>
            <a:ext cx="5076056"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Mornings</a:t>
            </a:r>
          </a:p>
        </p:txBody>
      </p:sp>
    </p:spTree>
    <p:extLst>
      <p:ext uri="{BB962C8B-B14F-4D97-AF65-F5344CB8AC3E}">
        <p14:creationId xmlns:p14="http://schemas.microsoft.com/office/powerpoint/2010/main" val="1087655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65653" y="1416208"/>
            <a:ext cx="7125112" cy="354644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Twinkl" panose="02000000000000000000" pitchFamily="2" charset="0"/>
              </a:rPr>
              <a:t>All EYFS and KS1 children are entitled to a free school meal. Your child can order their lunch in the mornings, however we would prefer you to order online at home.</a:t>
            </a:r>
          </a:p>
          <a:p>
            <a:r>
              <a:rPr lang="en-GB" sz="2000" dirty="0">
                <a:latin typeface="Twinkl" panose="02000000000000000000" pitchFamily="2" charset="0"/>
              </a:rPr>
              <a:t>All the information you need is on the website under ‘Parent Information’.</a:t>
            </a:r>
          </a:p>
          <a:p>
            <a:r>
              <a:rPr lang="en-GB" sz="2000" dirty="0">
                <a:latin typeface="Twinkl" panose="02000000000000000000" pitchFamily="2" charset="0"/>
              </a:rPr>
              <a:t>We encourage children to bring a named bottle containing water to drink every day. These will be refilled at school if needed. </a:t>
            </a:r>
          </a:p>
          <a:p>
            <a:pPr marL="0" indent="0">
              <a:buNone/>
            </a:pP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sp>
        <p:nvSpPr>
          <p:cNvPr id="5" name="Title 3">
            <a:extLst>
              <a:ext uri="{FF2B5EF4-FFF2-40B4-BE49-F238E27FC236}">
                <a16:creationId xmlns:a16="http://schemas.microsoft.com/office/drawing/2014/main" id="{5300093B-CC26-E79E-1D4C-73CDF6359C96}"/>
              </a:ext>
            </a:extLst>
          </p:cNvPr>
          <p:cNvSpPr txBox="1">
            <a:spLocks/>
          </p:cNvSpPr>
          <p:nvPr/>
        </p:nvSpPr>
        <p:spPr>
          <a:xfrm>
            <a:off x="-108520" y="31099"/>
            <a:ext cx="4072213"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Lunches</a:t>
            </a:r>
          </a:p>
        </p:txBody>
      </p:sp>
    </p:spTree>
    <p:extLst>
      <p:ext uri="{BB962C8B-B14F-4D97-AF65-F5344CB8AC3E}">
        <p14:creationId xmlns:p14="http://schemas.microsoft.com/office/powerpoint/2010/main" val="83148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a:xfrm>
            <a:off x="231240" y="1124744"/>
            <a:ext cx="7005056" cy="573325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600" dirty="0">
                <a:latin typeface="Twinkl" panose="02000000000000000000" pitchFamily="2" charset="0"/>
                <a:cs typeface="Calibri" panose="020F0502020204030204" pitchFamily="34" charset="0"/>
              </a:rPr>
              <a:t>At the start of the year the class write their own charter, detailing the behaviour everyone has the responsibility to uphold.</a:t>
            </a:r>
          </a:p>
          <a:p>
            <a:r>
              <a:rPr lang="en-GB" sz="2600" dirty="0">
                <a:latin typeface="Twinkl" panose="02000000000000000000" pitchFamily="2" charset="0"/>
                <a:cs typeface="Calibri" panose="020F0502020204030204" pitchFamily="34" charset="0"/>
              </a:rPr>
              <a:t>We are taking on a relational approach where building relationships and ensuring safety are key.</a:t>
            </a:r>
          </a:p>
          <a:p>
            <a:r>
              <a:rPr lang="en-GB" sz="2600" dirty="0">
                <a:latin typeface="Twinkl" panose="02000000000000000000" pitchFamily="2" charset="0"/>
                <a:cs typeface="Calibri" panose="020F0502020204030204" pitchFamily="34" charset="0"/>
              </a:rPr>
              <a:t>Firm boundaries are created to keep children happy and safe. </a:t>
            </a:r>
          </a:p>
          <a:p>
            <a:r>
              <a:rPr lang="en-GB" sz="2600" dirty="0">
                <a:latin typeface="Twinkl" panose="02000000000000000000" pitchFamily="2" charset="0"/>
                <a:cs typeface="Calibri" panose="020F0502020204030204" pitchFamily="34" charset="0"/>
              </a:rPr>
              <a:t>Any incidents are taken very seriously and often dealt with in a restorative and reparative way so that children can learn from their mistakes and repair any harm. </a:t>
            </a:r>
            <a:endParaRPr lang="en-GB" dirty="0">
              <a:latin typeface="Twinkl" panose="02000000000000000000" pitchFamily="2" charset="0"/>
            </a:endParaRPr>
          </a:p>
        </p:txBody>
      </p:sp>
      <p:sp>
        <p:nvSpPr>
          <p:cNvPr id="2" name="Title 3">
            <a:extLst>
              <a:ext uri="{FF2B5EF4-FFF2-40B4-BE49-F238E27FC236}">
                <a16:creationId xmlns:a16="http://schemas.microsoft.com/office/drawing/2014/main" id="{4EB3C1AE-B160-F8D2-2129-39D57426D13E}"/>
              </a:ext>
            </a:extLst>
          </p:cNvPr>
          <p:cNvSpPr txBox="1">
            <a:spLocks/>
          </p:cNvSpPr>
          <p:nvPr/>
        </p:nvSpPr>
        <p:spPr>
          <a:xfrm>
            <a:off x="0" y="116632"/>
            <a:ext cx="4788024"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Behaviour</a:t>
            </a:r>
            <a:endPar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endParaRPr>
          </a:p>
        </p:txBody>
      </p:sp>
    </p:spTree>
    <p:extLst>
      <p:ext uri="{BB962C8B-B14F-4D97-AF65-F5344CB8AC3E}">
        <p14:creationId xmlns:p14="http://schemas.microsoft.com/office/powerpoint/2010/main" val="182262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a:spLocks noGrp="1"/>
          </p:cNvSpPr>
          <p:nvPr>
            <p:ph idx="1"/>
          </p:nvPr>
        </p:nvSpPr>
        <p:spPr>
          <a:xfrm>
            <a:off x="251520" y="1268760"/>
            <a:ext cx="6768752" cy="5126090"/>
          </a:xfrm>
        </p:spPr>
        <p:txBody>
          <a:bodyPr>
            <a:normAutofit/>
          </a:bodyPr>
          <a:lstStyle/>
          <a:p>
            <a:r>
              <a:rPr lang="en-US" sz="2400" dirty="0">
                <a:latin typeface="Twinkl" panose="02000000000000000000" pitchFamily="2" charset="0"/>
                <a:cs typeface="Calibri" panose="020F0502020204030204" pitchFamily="34" charset="0"/>
              </a:rPr>
              <a:t>There are different units each half term that allow us to take into account children’s interests and ensure full coverage of the 7 areas of the Early Years Curriculum. </a:t>
            </a:r>
          </a:p>
          <a:p>
            <a:r>
              <a:rPr lang="en-US" sz="2400" dirty="0">
                <a:latin typeface="Twinkl" panose="02000000000000000000" pitchFamily="2" charset="0"/>
                <a:cs typeface="Calibri" panose="020F0502020204030204" pitchFamily="34" charset="0"/>
              </a:rPr>
              <a:t>Half termly topic maps are posted on our class page for you to see what is being covered. </a:t>
            </a:r>
          </a:p>
          <a:p>
            <a:r>
              <a:rPr lang="en-US" sz="2400" dirty="0">
                <a:latin typeface="Twinkl" panose="02000000000000000000" pitchFamily="2" charset="0"/>
                <a:cs typeface="Calibri" panose="020F0502020204030204" pitchFamily="34" charset="0"/>
              </a:rPr>
              <a:t>You can support the children’s learning by giving them experiences that support the learning in class. </a:t>
            </a:r>
          </a:p>
          <a:p>
            <a:r>
              <a:rPr lang="en-US" sz="2400" dirty="0">
                <a:latin typeface="Twinkl" panose="02000000000000000000" pitchFamily="2" charset="0"/>
                <a:cs typeface="Calibri" panose="020F0502020204030204" pitchFamily="34" charset="0"/>
              </a:rPr>
              <a:t>There are a couple of suggested home learning tasks. </a:t>
            </a:r>
            <a:endParaRPr lang="en-US" sz="2800" dirty="0">
              <a:latin typeface="Twinkl" panose="02000000000000000000" pitchFamily="2"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
        <p:nvSpPr>
          <p:cNvPr id="2" name="Title 3">
            <a:extLst>
              <a:ext uri="{FF2B5EF4-FFF2-40B4-BE49-F238E27FC236}">
                <a16:creationId xmlns:a16="http://schemas.microsoft.com/office/drawing/2014/main" id="{5A5FC5F8-47CB-39AF-C4FE-C8FFF66A6062}"/>
              </a:ext>
            </a:extLst>
          </p:cNvPr>
          <p:cNvSpPr txBox="1">
            <a:spLocks/>
          </p:cNvSpPr>
          <p:nvPr/>
        </p:nvSpPr>
        <p:spPr>
          <a:xfrm>
            <a:off x="0" y="141209"/>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Our Curriculum</a:t>
            </a:r>
          </a:p>
        </p:txBody>
      </p:sp>
    </p:spTree>
    <p:extLst>
      <p:ext uri="{BB962C8B-B14F-4D97-AF65-F5344CB8AC3E}">
        <p14:creationId xmlns:p14="http://schemas.microsoft.com/office/powerpoint/2010/main" val="404708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6768752" cy="6093296"/>
          </a:xfrm>
        </p:spPr>
        <p:txBody>
          <a:bodyPr>
            <a:normAutofit/>
          </a:bodyPr>
          <a:lstStyle/>
          <a:p>
            <a:endParaRPr lang="en-GB" b="0" dirty="0">
              <a:latin typeface="HfW cursive" panose="00000500000000000000" pitchFamily="2" charset="0"/>
            </a:endParaRPr>
          </a:p>
          <a:p>
            <a:r>
              <a:rPr lang="en-GB" sz="2000" dirty="0">
                <a:latin typeface="Twinkl" panose="02000000000000000000" pitchFamily="2" charset="0"/>
              </a:rPr>
              <a:t>Children are taught phonics, spelling and handwriting through the Bug club scheme. </a:t>
            </a:r>
          </a:p>
          <a:p>
            <a:r>
              <a:rPr lang="en-GB" sz="2000" dirty="0">
                <a:latin typeface="Twinkl" panose="02000000000000000000" pitchFamily="2" charset="0"/>
                <a:cs typeface="Calibri" panose="020F0502020204030204" pitchFamily="34" charset="0"/>
              </a:rPr>
              <a:t>Children on the Bug Club scheme will take home a book based on their sound knowledge and confidence. </a:t>
            </a:r>
            <a:endParaRPr lang="en-GB" sz="2000" dirty="0">
              <a:latin typeface="Twinkl" panose="02000000000000000000" pitchFamily="2" charset="0"/>
            </a:endParaRPr>
          </a:p>
          <a:p>
            <a:r>
              <a:rPr lang="en-GB" sz="2000" dirty="0">
                <a:latin typeface="Twinkl" panose="02000000000000000000" pitchFamily="2" charset="0"/>
              </a:rPr>
              <a:t>Please read their assigned book with them and practise the words and sounds at the start of the book and the comprehension questions at the end.</a:t>
            </a:r>
          </a:p>
          <a:p>
            <a:r>
              <a:rPr lang="en-GB" sz="2000" dirty="0">
                <a:latin typeface="Twinkl" panose="02000000000000000000" pitchFamily="2" charset="0"/>
              </a:rPr>
              <a:t>Normally, 3 reads is the amount needed to show the necessary fluency (this may be more/less). </a:t>
            </a:r>
          </a:p>
          <a:p>
            <a:r>
              <a:rPr lang="en-GB" sz="2000" dirty="0">
                <a:latin typeface="Twinkl" panose="02000000000000000000" pitchFamily="2" charset="0"/>
              </a:rPr>
              <a:t>Please make sure children have their Bug Club book and reading record in school every day. We aim to read with every child at least once in school every week.</a:t>
            </a:r>
            <a:endParaRPr lang="en-GB" sz="2000" b="0" dirty="0">
              <a:latin typeface="Twinkl" panose="02000000000000000000" pitchFamily="2" charset="0"/>
              <a:cs typeface="Calibri" panose="020F0502020204030204" pitchFamily="34" charset="0"/>
            </a:endParaRPr>
          </a:p>
          <a:p>
            <a:r>
              <a:rPr lang="en-GB" sz="2000" b="0" dirty="0">
                <a:latin typeface="Twinkl" panose="02000000000000000000" pitchFamily="2" charset="0"/>
                <a:cs typeface="Calibri" panose="020F0502020204030204" pitchFamily="34" charset="0"/>
              </a:rPr>
              <a:t>Children at school will practise reading skills through Bug Club, adult-led and child-led activities and games.</a:t>
            </a:r>
          </a:p>
        </p:txBody>
      </p:sp>
      <p:sp>
        <p:nvSpPr>
          <p:cNvPr id="6" name="Title 3">
            <a:extLst>
              <a:ext uri="{FF2B5EF4-FFF2-40B4-BE49-F238E27FC236}">
                <a16:creationId xmlns:a16="http://schemas.microsoft.com/office/drawing/2014/main" id="{D8A2023D-6059-DF99-A94C-B6EE6DB18AB6}"/>
              </a:ext>
            </a:extLst>
          </p:cNvPr>
          <p:cNvSpPr txBox="1">
            <a:spLocks/>
          </p:cNvSpPr>
          <p:nvPr/>
        </p:nvSpPr>
        <p:spPr>
          <a:xfrm>
            <a:off x="-119069" y="44624"/>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Reading at School</a:t>
            </a:r>
          </a:p>
        </p:txBody>
      </p:sp>
      <p:sp>
        <p:nvSpPr>
          <p:cNvPr id="2" name="Content Placeholder 2">
            <a:extLst>
              <a:ext uri="{FF2B5EF4-FFF2-40B4-BE49-F238E27FC236}">
                <a16:creationId xmlns:a16="http://schemas.microsoft.com/office/drawing/2014/main" id="{9603368E-F94A-B1A2-6508-CBB43C916871}"/>
              </a:ext>
            </a:extLst>
          </p:cNvPr>
          <p:cNvSpPr txBox="1">
            <a:spLocks/>
          </p:cNvSpPr>
          <p:nvPr/>
        </p:nvSpPr>
        <p:spPr>
          <a:xfrm>
            <a:off x="467544" y="3861048"/>
            <a:ext cx="6347714" cy="299695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GB" dirty="0">
              <a:latin typeface="Twinkl" panose="02000000000000000000" pitchFamily="2" charset="0"/>
            </a:endParaRPr>
          </a:p>
          <a:p>
            <a:endParaRPr lang="en-GB" dirty="0"/>
          </a:p>
        </p:txBody>
      </p:sp>
    </p:spTree>
    <p:extLst>
      <p:ext uri="{BB962C8B-B14F-4D97-AF65-F5344CB8AC3E}">
        <p14:creationId xmlns:p14="http://schemas.microsoft.com/office/powerpoint/2010/main" val="311786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67544" y="1109430"/>
            <a:ext cx="6768752" cy="5045571"/>
          </a:xfrm>
        </p:spPr>
        <p:txBody>
          <a:bodyPr>
            <a:noAutofit/>
          </a:bodyPr>
          <a:lstStyle/>
          <a:p>
            <a:r>
              <a:rPr lang="en-GB" b="0" dirty="0">
                <a:latin typeface="Twinkl" panose="02000000000000000000" pitchFamily="2" charset="0"/>
                <a:cs typeface="Calibri" panose="020F0502020204030204" pitchFamily="34" charset="0"/>
              </a:rPr>
              <a:t>Your child </a:t>
            </a:r>
            <a:r>
              <a:rPr lang="en-GB" dirty="0">
                <a:latin typeface="Twinkl" panose="02000000000000000000" pitchFamily="2" charset="0"/>
                <a:cs typeface="Calibri" panose="020F0502020204030204" pitchFamily="34" charset="0"/>
              </a:rPr>
              <a:t>will be set a ‘Bug Club’ book that they take home. Please read and re-read this book with your child at home to build fluency. Reading books are changed once a week. To develop fluency we use a 3 read approach (If your child is showing fluency we will look at changing it earlier)</a:t>
            </a:r>
          </a:p>
          <a:p>
            <a:r>
              <a:rPr lang="en-GB" dirty="0">
                <a:latin typeface="Twinkl" panose="02000000000000000000" pitchFamily="2" charset="0"/>
                <a:cs typeface="Calibri" panose="020F0502020204030204" pitchFamily="34" charset="0"/>
              </a:rPr>
              <a:t>P</a:t>
            </a:r>
            <a:r>
              <a:rPr lang="en-GB" b="0" dirty="0">
                <a:latin typeface="Twinkl" panose="02000000000000000000" pitchFamily="2" charset="0"/>
                <a:cs typeface="Calibri" panose="020F0502020204030204" pitchFamily="34" charset="0"/>
              </a:rPr>
              <a:t>lease record when you have read with your child at home. Notes on words they found hard to read or needed help to understand, or an idea of the discussions are always helpful.</a:t>
            </a:r>
          </a:p>
          <a:p>
            <a:r>
              <a:rPr lang="en-GB" b="0" dirty="0">
                <a:latin typeface="Twinkl" panose="02000000000000000000" pitchFamily="2" charset="0"/>
                <a:cs typeface="Calibri" panose="020F0502020204030204" pitchFamily="34" charset="0"/>
              </a:rPr>
              <a:t>Feel free to include library books the child has read or bedtime books you have shared together.</a:t>
            </a:r>
          </a:p>
          <a:p>
            <a:r>
              <a:rPr lang="en-GB" dirty="0">
                <a:latin typeface="Twinkl" panose="02000000000000000000" pitchFamily="2" charset="0"/>
                <a:cs typeface="Calibri" panose="020F0502020204030204" pitchFamily="34" charset="0"/>
              </a:rPr>
              <a:t>The children will have the opportunity to choose a book from the library every week. This will be on a Friday. Please make sure the children bring their library book in on a Friday to change it. </a:t>
            </a:r>
          </a:p>
          <a:p>
            <a:r>
              <a:rPr lang="en-GB" b="0" dirty="0">
                <a:latin typeface="Twinkl" panose="02000000000000000000" pitchFamily="2" charset="0"/>
              </a:rPr>
              <a:t>Children will be given a login for Bug Club to access at home. Children will be assigned books and phonics games based on their soun</a:t>
            </a:r>
            <a:r>
              <a:rPr lang="en-GB" dirty="0">
                <a:latin typeface="Twinkl" panose="02000000000000000000" pitchFamily="2" charset="0"/>
              </a:rPr>
              <a:t>d knowledge and confidence. </a:t>
            </a:r>
            <a:endParaRPr lang="en-GB" b="0" dirty="0">
              <a:latin typeface="Twinkl" panose="02000000000000000000" pitchFamily="2" charset="0"/>
            </a:endParaRPr>
          </a:p>
          <a:p>
            <a:endParaRPr lang="en-GB" dirty="0">
              <a:latin typeface="Twinkl" panose="02000000000000000000" pitchFamily="2" charset="0"/>
              <a:cs typeface="Calibri" panose="020F0502020204030204" pitchFamily="34" charset="0"/>
            </a:endParaRPr>
          </a:p>
          <a:p>
            <a:endParaRPr lang="en-GB" sz="2000" b="0" u="sng" dirty="0">
              <a:latin typeface="Calibri" panose="020F0502020204030204" pitchFamily="34" charset="0"/>
              <a:cs typeface="Calibri" panose="020F0502020204030204" pitchFamily="34" charset="0"/>
            </a:endParaRPr>
          </a:p>
        </p:txBody>
      </p:sp>
      <p:sp>
        <p:nvSpPr>
          <p:cNvPr id="4" name="Title 3">
            <a:extLst>
              <a:ext uri="{FF2B5EF4-FFF2-40B4-BE49-F238E27FC236}">
                <a16:creationId xmlns:a16="http://schemas.microsoft.com/office/drawing/2014/main" id="{3399536A-2982-B42E-1B50-D65298A00239}"/>
              </a:ext>
            </a:extLst>
          </p:cNvPr>
          <p:cNvSpPr txBox="1">
            <a:spLocks/>
          </p:cNvSpPr>
          <p:nvPr/>
        </p:nvSpPr>
        <p:spPr>
          <a:xfrm>
            <a:off x="91450" y="1434"/>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Reading at Home</a:t>
            </a:r>
          </a:p>
        </p:txBody>
      </p:sp>
    </p:spTree>
    <p:extLst>
      <p:ext uri="{BB962C8B-B14F-4D97-AF65-F5344CB8AC3E}">
        <p14:creationId xmlns:p14="http://schemas.microsoft.com/office/powerpoint/2010/main" val="118639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7075396" cy="5328592"/>
          </a:xfrm>
        </p:spPr>
        <p:txBody>
          <a:bodyPr>
            <a:normAutofit/>
          </a:bodyPr>
          <a:lstStyle/>
          <a:p>
            <a:r>
              <a:rPr lang="en-GB" sz="2000" b="0" dirty="0">
                <a:latin typeface="Twinkl" panose="02000000000000000000" pitchFamily="2" charset="0"/>
                <a:cs typeface="Calibri" panose="020F0502020204030204" pitchFamily="34" charset="0"/>
              </a:rPr>
              <a:t>Read, read, read </a:t>
            </a:r>
          </a:p>
          <a:p>
            <a:r>
              <a:rPr lang="en-GB" sz="2000" dirty="0">
                <a:latin typeface="Twinkl" panose="02000000000000000000" pitchFamily="2" charset="0"/>
                <a:cs typeface="Calibri" panose="020F0502020204030204" pitchFamily="34" charset="0"/>
              </a:rPr>
              <a:t>As children are introduced to new phonemes they will be added to their phonics book for you to practise at home. </a:t>
            </a:r>
          </a:p>
          <a:p>
            <a:r>
              <a:rPr lang="en-GB" sz="2000" dirty="0">
                <a:latin typeface="Twinkl" panose="02000000000000000000" pitchFamily="2" charset="0"/>
                <a:cs typeface="Calibri" panose="020F0502020204030204" pitchFamily="34" charset="0"/>
              </a:rPr>
              <a:t>As part of our phonics scheme children learn tricky words which can’t always be decoded. As they are introduced these will also come home in a tricky word book to practise. </a:t>
            </a:r>
          </a:p>
          <a:p>
            <a:r>
              <a:rPr lang="en-GB" sz="2000" dirty="0">
                <a:latin typeface="Twinkl" panose="02000000000000000000" pitchFamily="2" charset="0"/>
                <a:cs typeface="Calibri" panose="020F0502020204030204" pitchFamily="34" charset="0"/>
              </a:rPr>
              <a:t>Children have a login for </a:t>
            </a:r>
            <a:r>
              <a:rPr lang="en-GB" sz="2000" dirty="0" err="1">
                <a:latin typeface="Twinkl" panose="02000000000000000000" pitchFamily="2" charset="0"/>
                <a:cs typeface="Calibri" panose="020F0502020204030204" pitchFamily="34" charset="0"/>
              </a:rPr>
              <a:t>Numbots</a:t>
            </a:r>
            <a:r>
              <a:rPr lang="en-GB" sz="2000" dirty="0">
                <a:latin typeface="Twinkl" panose="02000000000000000000" pitchFamily="2" charset="0"/>
                <a:cs typeface="Calibri" panose="020F0502020204030204" pitchFamily="34" charset="0"/>
              </a:rPr>
              <a:t> which is a maths game they can play at home. </a:t>
            </a:r>
          </a:p>
          <a:p>
            <a:r>
              <a:rPr lang="en-GB" sz="2000" dirty="0">
                <a:latin typeface="Twinkl" panose="02000000000000000000" pitchFamily="2" charset="0"/>
                <a:cs typeface="Calibri" panose="020F0502020204030204" pitchFamily="34" charset="0"/>
              </a:rPr>
              <a:t>The topic map on the class page is some optional home learning. </a:t>
            </a:r>
          </a:p>
          <a:p>
            <a:r>
              <a:rPr lang="en-GB" sz="2000" dirty="0">
                <a:latin typeface="Twinkl" panose="02000000000000000000" pitchFamily="2" charset="0"/>
                <a:cs typeface="Calibri" panose="020F0502020204030204" pitchFamily="34" charset="0"/>
              </a:rPr>
              <a:t>Any extra home learning done that is linked to our topics will always be celebrated! This can be shared on Tapestry!</a:t>
            </a:r>
          </a:p>
        </p:txBody>
      </p:sp>
      <p:sp>
        <p:nvSpPr>
          <p:cNvPr id="6" name="Title 3">
            <a:extLst>
              <a:ext uri="{FF2B5EF4-FFF2-40B4-BE49-F238E27FC236}">
                <a16:creationId xmlns:a16="http://schemas.microsoft.com/office/drawing/2014/main" id="{A4DB1359-47F9-03D2-2E19-802B9458CBAE}"/>
              </a:ext>
            </a:extLst>
          </p:cNvPr>
          <p:cNvSpPr txBox="1">
            <a:spLocks/>
          </p:cNvSpPr>
          <p:nvPr/>
        </p:nvSpPr>
        <p:spPr>
          <a:xfrm>
            <a:off x="0" y="109207"/>
            <a:ext cx="637220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Home Learning </a:t>
            </a:r>
          </a:p>
        </p:txBody>
      </p:sp>
    </p:spTree>
    <p:extLst>
      <p:ext uri="{BB962C8B-B14F-4D97-AF65-F5344CB8AC3E}">
        <p14:creationId xmlns:p14="http://schemas.microsoft.com/office/powerpoint/2010/main" val="107455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7075396" cy="5328592"/>
          </a:xfrm>
        </p:spPr>
        <p:txBody>
          <a:bodyPr>
            <a:normAutofit/>
          </a:bodyPr>
          <a:lstStyle/>
          <a:p>
            <a:r>
              <a:rPr lang="en-GB" sz="2000" dirty="0">
                <a:latin typeface="Twinkl" panose="02000000000000000000" pitchFamily="2" charset="0"/>
                <a:cs typeface="Calibri" panose="020F0502020204030204" pitchFamily="34" charset="0"/>
              </a:rPr>
              <a:t>We use tapestry to document children’s learning during Reception. </a:t>
            </a:r>
          </a:p>
          <a:p>
            <a:r>
              <a:rPr lang="en-GB" sz="2000" dirty="0">
                <a:latin typeface="Twinkl" panose="02000000000000000000" pitchFamily="2" charset="0"/>
                <a:cs typeface="Calibri" panose="020F0502020204030204" pitchFamily="34" charset="0"/>
              </a:rPr>
              <a:t>All parents have a Tapestry login which will allow you to look at the learning your child is doing in school. If you require an extra login come and find me. </a:t>
            </a:r>
          </a:p>
          <a:p>
            <a:r>
              <a:rPr lang="en-GB" sz="2000" dirty="0">
                <a:latin typeface="Twinkl" panose="02000000000000000000" pitchFamily="2" charset="0"/>
                <a:cs typeface="Calibri" panose="020F0502020204030204" pitchFamily="34" charset="0"/>
              </a:rPr>
              <a:t>If you have any technical difficulties accessing Tapestry please let me know. </a:t>
            </a:r>
          </a:p>
          <a:p>
            <a:r>
              <a:rPr lang="en-GB" sz="2000" dirty="0">
                <a:latin typeface="Twinkl" panose="02000000000000000000" pitchFamily="2" charset="0"/>
                <a:cs typeface="Calibri" panose="020F0502020204030204" pitchFamily="34" charset="0"/>
              </a:rPr>
              <a:t>Comments on observations are a great way to engage in your child’s learning. </a:t>
            </a:r>
          </a:p>
          <a:p>
            <a:r>
              <a:rPr lang="en-GB" sz="2000" dirty="0">
                <a:latin typeface="Twinkl" panose="02000000000000000000" pitchFamily="2" charset="0"/>
                <a:cs typeface="Calibri" panose="020F0502020204030204" pitchFamily="34" charset="0"/>
              </a:rPr>
              <a:t>Please add any WOW moments, trips out, activities at the weekend for us to share with the class. Children love sharing what they get up to out of school and celebrating their friends WOW moments. </a:t>
            </a:r>
          </a:p>
          <a:p>
            <a:r>
              <a:rPr lang="en-GB" sz="2000" dirty="0">
                <a:latin typeface="Twinkl" panose="02000000000000000000" pitchFamily="2" charset="0"/>
                <a:cs typeface="Calibri" panose="020F0502020204030204" pitchFamily="34" charset="0"/>
              </a:rPr>
              <a:t>At the end of reception you will be able to download their tapestry journal for you to keep. </a:t>
            </a:r>
          </a:p>
          <a:p>
            <a:pPr marL="0" indent="0">
              <a:buNone/>
            </a:pPr>
            <a:endParaRPr lang="en-GB" sz="2000" dirty="0">
              <a:latin typeface="Twinkl" panose="02000000000000000000" pitchFamily="2" charset="0"/>
              <a:cs typeface="Calibri" panose="020F0502020204030204" pitchFamily="34" charset="0"/>
            </a:endParaRPr>
          </a:p>
        </p:txBody>
      </p:sp>
      <p:sp>
        <p:nvSpPr>
          <p:cNvPr id="6" name="Title 3">
            <a:extLst>
              <a:ext uri="{FF2B5EF4-FFF2-40B4-BE49-F238E27FC236}">
                <a16:creationId xmlns:a16="http://schemas.microsoft.com/office/drawing/2014/main" id="{A4DB1359-47F9-03D2-2E19-802B9458CBAE}"/>
              </a:ext>
            </a:extLst>
          </p:cNvPr>
          <p:cNvSpPr txBox="1">
            <a:spLocks/>
          </p:cNvSpPr>
          <p:nvPr/>
        </p:nvSpPr>
        <p:spPr>
          <a:xfrm>
            <a:off x="0" y="109207"/>
            <a:ext cx="421196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winkl" panose="02000000000000000000" pitchFamily="2" charset="0"/>
              </a:rPr>
              <a:t>Tapestry</a:t>
            </a:r>
          </a:p>
        </p:txBody>
      </p:sp>
    </p:spTree>
    <p:extLst>
      <p:ext uri="{BB962C8B-B14F-4D97-AF65-F5344CB8AC3E}">
        <p14:creationId xmlns:p14="http://schemas.microsoft.com/office/powerpoint/2010/main" val="860621499"/>
      </p:ext>
    </p:extLst>
  </p:cSld>
  <p:clrMapOvr>
    <a:masterClrMapping/>
  </p:clrMapOvr>
</p:sld>
</file>

<file path=ppt/theme/theme1.xml><?xml version="1.0" encoding="utf-8"?>
<a:theme xmlns:a="http://schemas.openxmlformats.org/drawingml/2006/main" name="Face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833</TotalTime>
  <Words>1466</Words>
  <Application>Microsoft Office PowerPoint</Application>
  <PresentationFormat>On-screen Show (4:3)</PresentationFormat>
  <Paragraphs>94</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Comic Sans MS</vt:lpstr>
      <vt:lpstr>HfW cursive</vt:lpstr>
      <vt:lpstr>Trebuchet MS</vt:lpstr>
      <vt:lpstr>Twinkl</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Foxes</dc:title>
  <dc:creator>SWilson</dc:creator>
  <cp:lastModifiedBy>Sarah Gaskin</cp:lastModifiedBy>
  <cp:revision>93</cp:revision>
  <dcterms:created xsi:type="dcterms:W3CDTF">2014-09-07T15:35:09Z</dcterms:created>
  <dcterms:modified xsi:type="dcterms:W3CDTF">2023-09-11T19:28:19Z</dcterms:modified>
</cp:coreProperties>
</file>